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4" r:id="rId2"/>
    <p:sldId id="301" r:id="rId3"/>
    <p:sldId id="300" r:id="rId4"/>
    <p:sldId id="258" r:id="rId5"/>
    <p:sldId id="256" r:id="rId6"/>
    <p:sldId id="263" r:id="rId7"/>
    <p:sldId id="299" r:id="rId8"/>
    <p:sldId id="260" r:id="rId9"/>
    <p:sldId id="266" r:id="rId10"/>
    <p:sldId id="268" r:id="rId11"/>
    <p:sldId id="272" r:id="rId12"/>
    <p:sldId id="264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2" r:id="rId22"/>
    <p:sldId id="283" r:id="rId23"/>
    <p:sldId id="281" r:id="rId24"/>
    <p:sldId id="284" r:id="rId25"/>
    <p:sldId id="285" r:id="rId26"/>
    <p:sldId id="288" r:id="rId27"/>
    <p:sldId id="287" r:id="rId28"/>
    <p:sldId id="286" r:id="rId29"/>
    <p:sldId id="265" r:id="rId30"/>
    <p:sldId id="269" r:id="rId31"/>
    <p:sldId id="270" r:id="rId32"/>
    <p:sldId id="271" r:id="rId33"/>
    <p:sldId id="289" r:id="rId34"/>
    <p:sldId id="290" r:id="rId35"/>
    <p:sldId id="292" r:id="rId36"/>
    <p:sldId id="291" r:id="rId37"/>
    <p:sldId id="293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183B"/>
    <a:srgbClr val="0DD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861" autoAdjust="0"/>
  </p:normalViewPr>
  <p:slideViewPr>
    <p:cSldViewPr snapToGrid="0">
      <p:cViewPr varScale="1">
        <p:scale>
          <a:sx n="84" d="100"/>
          <a:sy n="84" d="100"/>
        </p:scale>
        <p:origin x="113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436A10-59A8-4B58-93B9-A1D876393C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6005E4D-A9E2-410D-8E2E-8C68D1AB7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5B2DCF-12B8-4AB2-8381-482F30E98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9E15B-970B-47A3-8C8F-22DF97A0F1AB}" type="datetimeFigureOut">
              <a:rPr lang="zh-CN" altLang="en-US" smtClean="0"/>
              <a:t>2022/3/6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FBD6BF-8A1B-4098-857C-EAD2378F7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948B3A-4ABF-4A52-8F97-950192F73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C33C-3AA5-4851-8815-E5B5302A40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305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43287B-DA06-45A3-BA68-B3E2F1148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F7B8252-68D5-4E3F-B826-5EDF12CC8F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000BCB-798B-4E0C-B3A3-F9DEA35F2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9E15B-970B-47A3-8C8F-22DF97A0F1AB}" type="datetimeFigureOut">
              <a:rPr lang="zh-CN" altLang="en-US" smtClean="0"/>
              <a:t>2022/3/6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20C227-BD87-418D-968C-97B3DAFBC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1E3713-A20B-4988-BB90-58822BBDF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C33C-3AA5-4851-8815-E5B5302A40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322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926080B-343D-44E2-8F10-65851DB77E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B919268-E1C3-4F40-88D5-2CEA0B5E47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BBA51A-992D-4FA8-907E-682C71DA1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9E15B-970B-47A3-8C8F-22DF97A0F1AB}" type="datetimeFigureOut">
              <a:rPr lang="zh-CN" altLang="en-US" smtClean="0"/>
              <a:t>2022/3/6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F0E5D3-4B7B-40AB-9F0D-3D0531938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08990D-DEC0-4584-8D8E-CCC425953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C33C-3AA5-4851-8815-E5B5302A40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272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6ABE1D-4767-41E9-9197-C4FD43F19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4E06A2-E327-4BAD-83D3-5319B19C5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756826-15B6-402D-A281-727CF01B9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9E15B-970B-47A3-8C8F-22DF97A0F1AB}" type="datetimeFigureOut">
              <a:rPr lang="zh-CN" altLang="en-US" smtClean="0"/>
              <a:t>2022/3/6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6B3673-2432-4922-8EB1-6F232C033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AF6394-BDE2-4171-BD90-773447857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C33C-3AA5-4851-8815-E5B5302A40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575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778CB2-E29D-4F2C-AB2B-F81F548C1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645E9EF-3010-4C16-8679-76C17771C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F91F3A-C806-47B2-ABCA-A181C651F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9E15B-970B-47A3-8C8F-22DF97A0F1AB}" type="datetimeFigureOut">
              <a:rPr lang="zh-CN" altLang="en-US" smtClean="0"/>
              <a:t>2022/3/6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CFDC51-491A-43D8-B63B-C946C2A1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586C82-C1E9-44A5-BFCB-A38C3B666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C33C-3AA5-4851-8815-E5B5302A40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4884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432F12-D97B-460F-AA49-5A590227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824353-6205-45FF-8964-DD6A0369EF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997E40F-6310-430C-87D1-F833DB5589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CFE36C-76C7-4468-A6D3-71076124A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9E15B-970B-47A3-8C8F-22DF97A0F1AB}" type="datetimeFigureOut">
              <a:rPr lang="zh-CN" altLang="en-US" smtClean="0"/>
              <a:t>2022/3/6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C94BEB0-A57D-4542-A9EC-4BCABFD62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F6182E1-E9B5-43E0-92CC-D97F488E0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C33C-3AA5-4851-8815-E5B5302A40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420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A8FDE6-3C1D-4F92-89C7-6A0964A2E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474615-9783-4B25-86FE-AE1F09301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071D261-5081-46F0-8E6F-75915CDAC1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4BF082-249C-465D-9DE6-630695821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774B989-4C8E-4AD9-BC68-F41BDB2E42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51DCA84-D7B2-4AE3-9755-D4A4A9D0D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9E15B-970B-47A3-8C8F-22DF97A0F1AB}" type="datetimeFigureOut">
              <a:rPr lang="zh-CN" altLang="en-US" smtClean="0"/>
              <a:t>2022/3/6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B25D2E-3555-40E6-9709-3FCAEE5A2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181DA8A-2D76-4944-8F1D-E2E019D6F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C33C-3AA5-4851-8815-E5B5302A40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5017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B56D2A-658F-48C4-9E69-D63C0A9AE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93FC34F-572D-4F23-95D9-8B78F8ACC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9E15B-970B-47A3-8C8F-22DF97A0F1AB}" type="datetimeFigureOut">
              <a:rPr lang="zh-CN" altLang="en-US" smtClean="0"/>
              <a:t>2022/3/6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E6C18D3-4AF9-49D2-A026-840D05F1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9CF4DD-5DF2-4B1D-B84A-124FCF9F5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C33C-3AA5-4851-8815-E5B5302A40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6123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EA6491C-3008-4E94-9ED9-72A7C859E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9E15B-970B-47A3-8C8F-22DF97A0F1AB}" type="datetimeFigureOut">
              <a:rPr lang="zh-CN" altLang="en-US" smtClean="0"/>
              <a:t>2022/3/6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61C08A1-1A8E-4C2B-8E19-3180BAE3B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9B6814-D920-4CDB-8AB0-1491F1599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C33C-3AA5-4851-8815-E5B5302A40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91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4524DB-C262-4394-A715-12312FE13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5CB077-2BE8-46A2-9CD1-264196BEB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1BA65CA-AE2D-4E6F-A5A9-A27A5A14E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D6607E8-E057-4DD4-AC91-8A9E2BAF6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9E15B-970B-47A3-8C8F-22DF97A0F1AB}" type="datetimeFigureOut">
              <a:rPr lang="zh-CN" altLang="en-US" smtClean="0"/>
              <a:t>2022/3/6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7B14D3B-9354-4E4F-812D-6BA26F8E5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29F9E7A-DF80-4102-8C73-0F62F380E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C33C-3AA5-4851-8815-E5B5302A40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036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D32C38-3FAB-44FC-B503-5288E2274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5BB9788-E7C4-45BF-8A9C-07AD992126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5F47D94-AD07-4A32-A149-6E7EF57933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25D3D8-6117-4194-A1F4-F11FE663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9E15B-970B-47A3-8C8F-22DF97A0F1AB}" type="datetimeFigureOut">
              <a:rPr lang="zh-CN" altLang="en-US" smtClean="0"/>
              <a:t>2022/3/6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C7AFD8-A9EF-460F-ADB3-A3EB7C5C1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6E02D8-1F6F-40C3-B8E7-D2FE13CA7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C33C-3AA5-4851-8815-E5B5302A40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729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1123D2C-A29D-4E50-BFA5-DE9C53495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E1A20EE-CC7B-41F4-945E-94B72203F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59144E-732F-465A-9875-4134B0B13D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9E15B-970B-47A3-8C8F-22DF97A0F1AB}" type="datetimeFigureOut">
              <a:rPr lang="zh-CN" altLang="en-US" smtClean="0"/>
              <a:t>2022/3/6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70D017-E0A2-4524-8D55-72FFC0EAA1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C98DB7-786E-4222-A4B4-837A74BDC3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51C33C-3AA5-4851-8815-E5B5302A40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774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tags" Target="../tags/tag26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84" Type="http://schemas.openxmlformats.org/officeDocument/2006/relationships/tags" Target="../tags/tag84.xml"/><Relationship Id="rId89" Type="http://schemas.microsoft.com/office/2007/relationships/hdphoto" Target="../media/hdphoto1.wdp"/><Relationship Id="rId16" Type="http://schemas.openxmlformats.org/officeDocument/2006/relationships/tags" Target="../tags/tag16.xml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74" Type="http://schemas.openxmlformats.org/officeDocument/2006/relationships/tags" Target="../tags/tag74.xml"/><Relationship Id="rId79" Type="http://schemas.openxmlformats.org/officeDocument/2006/relationships/tags" Target="../tags/tag79.xml"/><Relationship Id="rId5" Type="http://schemas.openxmlformats.org/officeDocument/2006/relationships/tags" Target="../tags/tag5.xml"/><Relationship Id="rId90" Type="http://schemas.openxmlformats.org/officeDocument/2006/relationships/image" Target="../media/image3.png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56" Type="http://schemas.openxmlformats.org/officeDocument/2006/relationships/tags" Target="../tags/tag56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77" Type="http://schemas.openxmlformats.org/officeDocument/2006/relationships/tags" Target="../tags/tag77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80" Type="http://schemas.openxmlformats.org/officeDocument/2006/relationships/tags" Target="../tags/tag80.xml"/><Relationship Id="rId85" Type="http://schemas.openxmlformats.org/officeDocument/2006/relationships/tags" Target="../tags/tag85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tags" Target="../tags/tag59.xml"/><Relationship Id="rId67" Type="http://schemas.openxmlformats.org/officeDocument/2006/relationships/tags" Target="../tags/tag67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83" Type="http://schemas.openxmlformats.org/officeDocument/2006/relationships/tags" Target="../tags/tag83.xml"/><Relationship Id="rId88" Type="http://schemas.openxmlformats.org/officeDocument/2006/relationships/image" Target="../media/image2.png"/><Relationship Id="rId91" Type="http://schemas.openxmlformats.org/officeDocument/2006/relationships/image" Target="../media/image4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81" Type="http://schemas.openxmlformats.org/officeDocument/2006/relationships/tags" Target="../tags/tag81.xml"/><Relationship Id="rId86" Type="http://schemas.openxmlformats.org/officeDocument/2006/relationships/tags" Target="../tags/tag86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tags" Target="../tags/tag76.xml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4" Type="http://schemas.openxmlformats.org/officeDocument/2006/relationships/tags" Target="../tags/tag24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66" Type="http://schemas.openxmlformats.org/officeDocument/2006/relationships/tags" Target="../tags/tag66.xml"/><Relationship Id="rId87" Type="http://schemas.openxmlformats.org/officeDocument/2006/relationships/slideLayout" Target="../slideLayouts/slideLayout2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9" Type="http://schemas.openxmlformats.org/officeDocument/2006/relationships/tags" Target="../tags/tag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99.xml"/><Relationship Id="rId18" Type="http://schemas.openxmlformats.org/officeDocument/2006/relationships/tags" Target="../tags/tag104.xml"/><Relationship Id="rId26" Type="http://schemas.openxmlformats.org/officeDocument/2006/relationships/tags" Target="../tags/tag112.xml"/><Relationship Id="rId39" Type="http://schemas.openxmlformats.org/officeDocument/2006/relationships/tags" Target="../tags/tag125.xml"/><Relationship Id="rId21" Type="http://schemas.openxmlformats.org/officeDocument/2006/relationships/tags" Target="../tags/tag107.xml"/><Relationship Id="rId34" Type="http://schemas.openxmlformats.org/officeDocument/2006/relationships/tags" Target="../tags/tag120.xml"/><Relationship Id="rId42" Type="http://schemas.openxmlformats.org/officeDocument/2006/relationships/tags" Target="../tags/tag128.xml"/><Relationship Id="rId47" Type="http://schemas.openxmlformats.org/officeDocument/2006/relationships/tags" Target="../tags/tag133.xml"/><Relationship Id="rId50" Type="http://schemas.openxmlformats.org/officeDocument/2006/relationships/tags" Target="../tags/tag136.xml"/><Relationship Id="rId55" Type="http://schemas.openxmlformats.org/officeDocument/2006/relationships/tags" Target="../tags/tag141.xml"/><Relationship Id="rId7" Type="http://schemas.openxmlformats.org/officeDocument/2006/relationships/tags" Target="../tags/tag93.xml"/><Relationship Id="rId2" Type="http://schemas.openxmlformats.org/officeDocument/2006/relationships/tags" Target="../tags/tag88.xml"/><Relationship Id="rId16" Type="http://schemas.openxmlformats.org/officeDocument/2006/relationships/tags" Target="../tags/tag102.xml"/><Relationship Id="rId29" Type="http://schemas.openxmlformats.org/officeDocument/2006/relationships/tags" Target="../tags/tag115.xml"/><Relationship Id="rId11" Type="http://schemas.openxmlformats.org/officeDocument/2006/relationships/tags" Target="../tags/tag97.xml"/><Relationship Id="rId24" Type="http://schemas.openxmlformats.org/officeDocument/2006/relationships/tags" Target="../tags/tag110.xml"/><Relationship Id="rId32" Type="http://schemas.openxmlformats.org/officeDocument/2006/relationships/tags" Target="../tags/tag118.xml"/><Relationship Id="rId37" Type="http://schemas.openxmlformats.org/officeDocument/2006/relationships/tags" Target="../tags/tag123.xml"/><Relationship Id="rId40" Type="http://schemas.openxmlformats.org/officeDocument/2006/relationships/tags" Target="../tags/tag126.xml"/><Relationship Id="rId45" Type="http://schemas.openxmlformats.org/officeDocument/2006/relationships/tags" Target="../tags/tag131.xml"/><Relationship Id="rId53" Type="http://schemas.openxmlformats.org/officeDocument/2006/relationships/tags" Target="../tags/tag139.xml"/><Relationship Id="rId58" Type="http://schemas.openxmlformats.org/officeDocument/2006/relationships/slideLayout" Target="../slideLayouts/slideLayout2.xml"/><Relationship Id="rId5" Type="http://schemas.openxmlformats.org/officeDocument/2006/relationships/tags" Target="../tags/tag91.xml"/><Relationship Id="rId19" Type="http://schemas.openxmlformats.org/officeDocument/2006/relationships/tags" Target="../tags/tag105.xml"/><Relationship Id="rId4" Type="http://schemas.openxmlformats.org/officeDocument/2006/relationships/tags" Target="../tags/tag90.xml"/><Relationship Id="rId9" Type="http://schemas.openxmlformats.org/officeDocument/2006/relationships/tags" Target="../tags/tag95.xml"/><Relationship Id="rId14" Type="http://schemas.openxmlformats.org/officeDocument/2006/relationships/tags" Target="../tags/tag100.xml"/><Relationship Id="rId22" Type="http://schemas.openxmlformats.org/officeDocument/2006/relationships/tags" Target="../tags/tag108.xml"/><Relationship Id="rId27" Type="http://schemas.openxmlformats.org/officeDocument/2006/relationships/tags" Target="../tags/tag113.xml"/><Relationship Id="rId30" Type="http://schemas.openxmlformats.org/officeDocument/2006/relationships/tags" Target="../tags/tag116.xml"/><Relationship Id="rId35" Type="http://schemas.openxmlformats.org/officeDocument/2006/relationships/tags" Target="../tags/tag121.xml"/><Relationship Id="rId43" Type="http://schemas.openxmlformats.org/officeDocument/2006/relationships/tags" Target="../tags/tag129.xml"/><Relationship Id="rId48" Type="http://schemas.openxmlformats.org/officeDocument/2006/relationships/tags" Target="../tags/tag134.xml"/><Relationship Id="rId56" Type="http://schemas.openxmlformats.org/officeDocument/2006/relationships/tags" Target="../tags/tag142.xml"/><Relationship Id="rId8" Type="http://schemas.openxmlformats.org/officeDocument/2006/relationships/tags" Target="../tags/tag94.xml"/><Relationship Id="rId51" Type="http://schemas.openxmlformats.org/officeDocument/2006/relationships/tags" Target="../tags/tag137.xml"/><Relationship Id="rId3" Type="http://schemas.openxmlformats.org/officeDocument/2006/relationships/tags" Target="../tags/tag89.xml"/><Relationship Id="rId12" Type="http://schemas.openxmlformats.org/officeDocument/2006/relationships/tags" Target="../tags/tag98.xml"/><Relationship Id="rId17" Type="http://schemas.openxmlformats.org/officeDocument/2006/relationships/tags" Target="../tags/tag103.xml"/><Relationship Id="rId25" Type="http://schemas.openxmlformats.org/officeDocument/2006/relationships/tags" Target="../tags/tag111.xml"/><Relationship Id="rId33" Type="http://schemas.openxmlformats.org/officeDocument/2006/relationships/tags" Target="../tags/tag119.xml"/><Relationship Id="rId38" Type="http://schemas.openxmlformats.org/officeDocument/2006/relationships/tags" Target="../tags/tag124.xml"/><Relationship Id="rId46" Type="http://schemas.openxmlformats.org/officeDocument/2006/relationships/tags" Target="../tags/tag132.xml"/><Relationship Id="rId59" Type="http://schemas.openxmlformats.org/officeDocument/2006/relationships/image" Target="../media/image5.png"/><Relationship Id="rId20" Type="http://schemas.openxmlformats.org/officeDocument/2006/relationships/tags" Target="../tags/tag106.xml"/><Relationship Id="rId41" Type="http://schemas.openxmlformats.org/officeDocument/2006/relationships/tags" Target="../tags/tag127.xml"/><Relationship Id="rId54" Type="http://schemas.openxmlformats.org/officeDocument/2006/relationships/tags" Target="../tags/tag140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15" Type="http://schemas.openxmlformats.org/officeDocument/2006/relationships/tags" Target="../tags/tag101.xml"/><Relationship Id="rId23" Type="http://schemas.openxmlformats.org/officeDocument/2006/relationships/tags" Target="../tags/tag109.xml"/><Relationship Id="rId28" Type="http://schemas.openxmlformats.org/officeDocument/2006/relationships/tags" Target="../tags/tag114.xml"/><Relationship Id="rId36" Type="http://schemas.openxmlformats.org/officeDocument/2006/relationships/tags" Target="../tags/tag122.xml"/><Relationship Id="rId49" Type="http://schemas.openxmlformats.org/officeDocument/2006/relationships/tags" Target="../tags/tag135.xml"/><Relationship Id="rId57" Type="http://schemas.openxmlformats.org/officeDocument/2006/relationships/tags" Target="../tags/tag143.xml"/><Relationship Id="rId10" Type="http://schemas.openxmlformats.org/officeDocument/2006/relationships/tags" Target="../tags/tag96.xml"/><Relationship Id="rId31" Type="http://schemas.openxmlformats.org/officeDocument/2006/relationships/tags" Target="../tags/tag117.xml"/><Relationship Id="rId44" Type="http://schemas.openxmlformats.org/officeDocument/2006/relationships/tags" Target="../tags/tag130.xml"/><Relationship Id="rId52" Type="http://schemas.openxmlformats.org/officeDocument/2006/relationships/tags" Target="../tags/tag138.xml"/><Relationship Id="rId60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tags" Target="../tags/tag260.xml"/><Relationship Id="rId21" Type="http://schemas.openxmlformats.org/officeDocument/2006/relationships/tags" Target="../tags/tag164.xml"/><Relationship Id="rId42" Type="http://schemas.openxmlformats.org/officeDocument/2006/relationships/tags" Target="../tags/tag185.xml"/><Relationship Id="rId63" Type="http://schemas.openxmlformats.org/officeDocument/2006/relationships/tags" Target="../tags/tag206.xml"/><Relationship Id="rId84" Type="http://schemas.openxmlformats.org/officeDocument/2006/relationships/tags" Target="../tags/tag227.xml"/><Relationship Id="rId138" Type="http://schemas.openxmlformats.org/officeDocument/2006/relationships/tags" Target="../tags/tag281.xml"/><Relationship Id="rId159" Type="http://schemas.openxmlformats.org/officeDocument/2006/relationships/tags" Target="../tags/tag302.xml"/><Relationship Id="rId170" Type="http://schemas.openxmlformats.org/officeDocument/2006/relationships/tags" Target="../tags/tag313.xml"/><Relationship Id="rId191" Type="http://schemas.openxmlformats.org/officeDocument/2006/relationships/tags" Target="../tags/tag334.xml"/><Relationship Id="rId107" Type="http://schemas.openxmlformats.org/officeDocument/2006/relationships/tags" Target="../tags/tag250.xml"/><Relationship Id="rId11" Type="http://schemas.openxmlformats.org/officeDocument/2006/relationships/tags" Target="../tags/tag154.xml"/><Relationship Id="rId32" Type="http://schemas.openxmlformats.org/officeDocument/2006/relationships/tags" Target="../tags/tag175.xml"/><Relationship Id="rId53" Type="http://schemas.openxmlformats.org/officeDocument/2006/relationships/tags" Target="../tags/tag196.xml"/><Relationship Id="rId74" Type="http://schemas.openxmlformats.org/officeDocument/2006/relationships/tags" Target="../tags/tag217.xml"/><Relationship Id="rId128" Type="http://schemas.openxmlformats.org/officeDocument/2006/relationships/tags" Target="../tags/tag271.xml"/><Relationship Id="rId149" Type="http://schemas.openxmlformats.org/officeDocument/2006/relationships/tags" Target="../tags/tag292.xml"/><Relationship Id="rId5" Type="http://schemas.openxmlformats.org/officeDocument/2006/relationships/tags" Target="../tags/tag148.xml"/><Relationship Id="rId95" Type="http://schemas.openxmlformats.org/officeDocument/2006/relationships/tags" Target="../tags/tag238.xml"/><Relationship Id="rId160" Type="http://schemas.openxmlformats.org/officeDocument/2006/relationships/tags" Target="../tags/tag303.xml"/><Relationship Id="rId181" Type="http://schemas.openxmlformats.org/officeDocument/2006/relationships/tags" Target="../tags/tag324.xml"/><Relationship Id="rId22" Type="http://schemas.openxmlformats.org/officeDocument/2006/relationships/tags" Target="../tags/tag165.xml"/><Relationship Id="rId43" Type="http://schemas.openxmlformats.org/officeDocument/2006/relationships/tags" Target="../tags/tag186.xml"/><Relationship Id="rId64" Type="http://schemas.openxmlformats.org/officeDocument/2006/relationships/tags" Target="../tags/tag207.xml"/><Relationship Id="rId118" Type="http://schemas.openxmlformats.org/officeDocument/2006/relationships/tags" Target="../tags/tag261.xml"/><Relationship Id="rId139" Type="http://schemas.openxmlformats.org/officeDocument/2006/relationships/tags" Target="../tags/tag282.xml"/><Relationship Id="rId85" Type="http://schemas.openxmlformats.org/officeDocument/2006/relationships/tags" Target="../tags/tag228.xml"/><Relationship Id="rId150" Type="http://schemas.openxmlformats.org/officeDocument/2006/relationships/tags" Target="../tags/tag293.xml"/><Relationship Id="rId171" Type="http://schemas.openxmlformats.org/officeDocument/2006/relationships/tags" Target="../tags/tag314.xml"/><Relationship Id="rId192" Type="http://schemas.openxmlformats.org/officeDocument/2006/relationships/tags" Target="../tags/tag335.xml"/><Relationship Id="rId12" Type="http://schemas.openxmlformats.org/officeDocument/2006/relationships/tags" Target="../tags/tag155.xml"/><Relationship Id="rId33" Type="http://schemas.openxmlformats.org/officeDocument/2006/relationships/tags" Target="../tags/tag176.xml"/><Relationship Id="rId108" Type="http://schemas.openxmlformats.org/officeDocument/2006/relationships/tags" Target="../tags/tag251.xml"/><Relationship Id="rId129" Type="http://schemas.openxmlformats.org/officeDocument/2006/relationships/tags" Target="../tags/tag272.xml"/><Relationship Id="rId54" Type="http://schemas.openxmlformats.org/officeDocument/2006/relationships/tags" Target="../tags/tag197.xml"/><Relationship Id="rId75" Type="http://schemas.openxmlformats.org/officeDocument/2006/relationships/tags" Target="../tags/tag218.xml"/><Relationship Id="rId96" Type="http://schemas.openxmlformats.org/officeDocument/2006/relationships/tags" Target="../tags/tag239.xml"/><Relationship Id="rId140" Type="http://schemas.openxmlformats.org/officeDocument/2006/relationships/tags" Target="../tags/tag283.xml"/><Relationship Id="rId161" Type="http://schemas.openxmlformats.org/officeDocument/2006/relationships/tags" Target="../tags/tag304.xml"/><Relationship Id="rId182" Type="http://schemas.openxmlformats.org/officeDocument/2006/relationships/tags" Target="../tags/tag325.xml"/><Relationship Id="rId6" Type="http://schemas.openxmlformats.org/officeDocument/2006/relationships/tags" Target="../tags/tag149.xml"/><Relationship Id="rId23" Type="http://schemas.openxmlformats.org/officeDocument/2006/relationships/tags" Target="../tags/tag166.xml"/><Relationship Id="rId119" Type="http://schemas.openxmlformats.org/officeDocument/2006/relationships/tags" Target="../tags/tag262.xml"/><Relationship Id="rId44" Type="http://schemas.openxmlformats.org/officeDocument/2006/relationships/tags" Target="../tags/tag187.xml"/><Relationship Id="rId65" Type="http://schemas.openxmlformats.org/officeDocument/2006/relationships/tags" Target="../tags/tag208.xml"/><Relationship Id="rId86" Type="http://schemas.openxmlformats.org/officeDocument/2006/relationships/tags" Target="../tags/tag229.xml"/><Relationship Id="rId130" Type="http://schemas.openxmlformats.org/officeDocument/2006/relationships/tags" Target="../tags/tag273.xml"/><Relationship Id="rId151" Type="http://schemas.openxmlformats.org/officeDocument/2006/relationships/tags" Target="../tags/tag294.xml"/><Relationship Id="rId172" Type="http://schemas.openxmlformats.org/officeDocument/2006/relationships/tags" Target="../tags/tag315.xml"/><Relationship Id="rId193" Type="http://schemas.openxmlformats.org/officeDocument/2006/relationships/tags" Target="../tags/tag336.xml"/><Relationship Id="rId13" Type="http://schemas.openxmlformats.org/officeDocument/2006/relationships/tags" Target="../tags/tag156.xml"/><Relationship Id="rId109" Type="http://schemas.openxmlformats.org/officeDocument/2006/relationships/tags" Target="../tags/tag252.xml"/><Relationship Id="rId34" Type="http://schemas.openxmlformats.org/officeDocument/2006/relationships/tags" Target="../tags/tag177.xml"/><Relationship Id="rId55" Type="http://schemas.openxmlformats.org/officeDocument/2006/relationships/tags" Target="../tags/tag198.xml"/><Relationship Id="rId76" Type="http://schemas.openxmlformats.org/officeDocument/2006/relationships/tags" Target="../tags/tag219.xml"/><Relationship Id="rId97" Type="http://schemas.openxmlformats.org/officeDocument/2006/relationships/tags" Target="../tags/tag240.xml"/><Relationship Id="rId120" Type="http://schemas.openxmlformats.org/officeDocument/2006/relationships/tags" Target="../tags/tag263.xml"/><Relationship Id="rId141" Type="http://schemas.openxmlformats.org/officeDocument/2006/relationships/tags" Target="../tags/tag284.xml"/><Relationship Id="rId7" Type="http://schemas.openxmlformats.org/officeDocument/2006/relationships/tags" Target="../tags/tag150.xml"/><Relationship Id="rId71" Type="http://schemas.openxmlformats.org/officeDocument/2006/relationships/tags" Target="../tags/tag214.xml"/><Relationship Id="rId92" Type="http://schemas.openxmlformats.org/officeDocument/2006/relationships/tags" Target="../tags/tag235.xml"/><Relationship Id="rId162" Type="http://schemas.openxmlformats.org/officeDocument/2006/relationships/tags" Target="../tags/tag305.xml"/><Relationship Id="rId183" Type="http://schemas.openxmlformats.org/officeDocument/2006/relationships/tags" Target="../tags/tag326.xml"/><Relationship Id="rId2" Type="http://schemas.openxmlformats.org/officeDocument/2006/relationships/tags" Target="../tags/tag145.xml"/><Relationship Id="rId29" Type="http://schemas.openxmlformats.org/officeDocument/2006/relationships/tags" Target="../tags/tag172.xml"/><Relationship Id="rId24" Type="http://schemas.openxmlformats.org/officeDocument/2006/relationships/tags" Target="../tags/tag167.xml"/><Relationship Id="rId40" Type="http://schemas.openxmlformats.org/officeDocument/2006/relationships/tags" Target="../tags/tag183.xml"/><Relationship Id="rId45" Type="http://schemas.openxmlformats.org/officeDocument/2006/relationships/tags" Target="../tags/tag188.xml"/><Relationship Id="rId66" Type="http://schemas.openxmlformats.org/officeDocument/2006/relationships/tags" Target="../tags/tag209.xml"/><Relationship Id="rId87" Type="http://schemas.openxmlformats.org/officeDocument/2006/relationships/tags" Target="../tags/tag230.xml"/><Relationship Id="rId110" Type="http://schemas.openxmlformats.org/officeDocument/2006/relationships/tags" Target="../tags/tag253.xml"/><Relationship Id="rId115" Type="http://schemas.openxmlformats.org/officeDocument/2006/relationships/tags" Target="../tags/tag258.xml"/><Relationship Id="rId131" Type="http://schemas.openxmlformats.org/officeDocument/2006/relationships/tags" Target="../tags/tag274.xml"/><Relationship Id="rId136" Type="http://schemas.openxmlformats.org/officeDocument/2006/relationships/tags" Target="../tags/tag279.xml"/><Relationship Id="rId157" Type="http://schemas.openxmlformats.org/officeDocument/2006/relationships/tags" Target="../tags/tag300.xml"/><Relationship Id="rId178" Type="http://schemas.openxmlformats.org/officeDocument/2006/relationships/tags" Target="../tags/tag321.xml"/><Relationship Id="rId61" Type="http://schemas.openxmlformats.org/officeDocument/2006/relationships/tags" Target="../tags/tag204.xml"/><Relationship Id="rId82" Type="http://schemas.openxmlformats.org/officeDocument/2006/relationships/tags" Target="../tags/tag225.xml"/><Relationship Id="rId152" Type="http://schemas.openxmlformats.org/officeDocument/2006/relationships/tags" Target="../tags/tag295.xml"/><Relationship Id="rId173" Type="http://schemas.openxmlformats.org/officeDocument/2006/relationships/tags" Target="../tags/tag316.xml"/><Relationship Id="rId194" Type="http://schemas.openxmlformats.org/officeDocument/2006/relationships/tags" Target="../tags/tag337.xml"/><Relationship Id="rId199" Type="http://schemas.openxmlformats.org/officeDocument/2006/relationships/image" Target="../media/image3.png"/><Relationship Id="rId19" Type="http://schemas.openxmlformats.org/officeDocument/2006/relationships/tags" Target="../tags/tag162.xml"/><Relationship Id="rId14" Type="http://schemas.openxmlformats.org/officeDocument/2006/relationships/tags" Target="../tags/tag157.xml"/><Relationship Id="rId30" Type="http://schemas.openxmlformats.org/officeDocument/2006/relationships/tags" Target="../tags/tag173.xml"/><Relationship Id="rId35" Type="http://schemas.openxmlformats.org/officeDocument/2006/relationships/tags" Target="../tags/tag178.xml"/><Relationship Id="rId56" Type="http://schemas.openxmlformats.org/officeDocument/2006/relationships/tags" Target="../tags/tag199.xml"/><Relationship Id="rId77" Type="http://schemas.openxmlformats.org/officeDocument/2006/relationships/tags" Target="../tags/tag220.xml"/><Relationship Id="rId100" Type="http://schemas.openxmlformats.org/officeDocument/2006/relationships/tags" Target="../tags/tag243.xml"/><Relationship Id="rId105" Type="http://schemas.openxmlformats.org/officeDocument/2006/relationships/tags" Target="../tags/tag248.xml"/><Relationship Id="rId126" Type="http://schemas.openxmlformats.org/officeDocument/2006/relationships/tags" Target="../tags/tag269.xml"/><Relationship Id="rId147" Type="http://schemas.openxmlformats.org/officeDocument/2006/relationships/tags" Target="../tags/tag290.xml"/><Relationship Id="rId168" Type="http://schemas.openxmlformats.org/officeDocument/2006/relationships/tags" Target="../tags/tag311.xml"/><Relationship Id="rId8" Type="http://schemas.openxmlformats.org/officeDocument/2006/relationships/tags" Target="../tags/tag151.xml"/><Relationship Id="rId51" Type="http://schemas.openxmlformats.org/officeDocument/2006/relationships/tags" Target="../tags/tag194.xml"/><Relationship Id="rId72" Type="http://schemas.openxmlformats.org/officeDocument/2006/relationships/tags" Target="../tags/tag215.xml"/><Relationship Id="rId93" Type="http://schemas.openxmlformats.org/officeDocument/2006/relationships/tags" Target="../tags/tag236.xml"/><Relationship Id="rId98" Type="http://schemas.openxmlformats.org/officeDocument/2006/relationships/tags" Target="../tags/tag241.xml"/><Relationship Id="rId121" Type="http://schemas.openxmlformats.org/officeDocument/2006/relationships/tags" Target="../tags/tag264.xml"/><Relationship Id="rId142" Type="http://schemas.openxmlformats.org/officeDocument/2006/relationships/tags" Target="../tags/tag285.xml"/><Relationship Id="rId163" Type="http://schemas.openxmlformats.org/officeDocument/2006/relationships/tags" Target="../tags/tag306.xml"/><Relationship Id="rId184" Type="http://schemas.openxmlformats.org/officeDocument/2006/relationships/tags" Target="../tags/tag327.xml"/><Relationship Id="rId189" Type="http://schemas.openxmlformats.org/officeDocument/2006/relationships/tags" Target="../tags/tag332.xml"/><Relationship Id="rId3" Type="http://schemas.openxmlformats.org/officeDocument/2006/relationships/tags" Target="../tags/tag146.xml"/><Relationship Id="rId25" Type="http://schemas.openxmlformats.org/officeDocument/2006/relationships/tags" Target="../tags/tag168.xml"/><Relationship Id="rId46" Type="http://schemas.openxmlformats.org/officeDocument/2006/relationships/tags" Target="../tags/tag189.xml"/><Relationship Id="rId67" Type="http://schemas.openxmlformats.org/officeDocument/2006/relationships/tags" Target="../tags/tag210.xml"/><Relationship Id="rId116" Type="http://schemas.openxmlformats.org/officeDocument/2006/relationships/tags" Target="../tags/tag259.xml"/><Relationship Id="rId137" Type="http://schemas.openxmlformats.org/officeDocument/2006/relationships/tags" Target="../tags/tag280.xml"/><Relationship Id="rId158" Type="http://schemas.openxmlformats.org/officeDocument/2006/relationships/tags" Target="../tags/tag301.xml"/><Relationship Id="rId20" Type="http://schemas.openxmlformats.org/officeDocument/2006/relationships/tags" Target="../tags/tag163.xml"/><Relationship Id="rId41" Type="http://schemas.openxmlformats.org/officeDocument/2006/relationships/tags" Target="../tags/tag184.xml"/><Relationship Id="rId62" Type="http://schemas.openxmlformats.org/officeDocument/2006/relationships/tags" Target="../tags/tag205.xml"/><Relationship Id="rId83" Type="http://schemas.openxmlformats.org/officeDocument/2006/relationships/tags" Target="../tags/tag226.xml"/><Relationship Id="rId88" Type="http://schemas.openxmlformats.org/officeDocument/2006/relationships/tags" Target="../tags/tag231.xml"/><Relationship Id="rId111" Type="http://schemas.openxmlformats.org/officeDocument/2006/relationships/tags" Target="../tags/tag254.xml"/><Relationship Id="rId132" Type="http://schemas.openxmlformats.org/officeDocument/2006/relationships/tags" Target="../tags/tag275.xml"/><Relationship Id="rId153" Type="http://schemas.openxmlformats.org/officeDocument/2006/relationships/tags" Target="../tags/tag296.xml"/><Relationship Id="rId174" Type="http://schemas.openxmlformats.org/officeDocument/2006/relationships/tags" Target="../tags/tag317.xml"/><Relationship Id="rId179" Type="http://schemas.openxmlformats.org/officeDocument/2006/relationships/tags" Target="../tags/tag322.xml"/><Relationship Id="rId195" Type="http://schemas.openxmlformats.org/officeDocument/2006/relationships/tags" Target="../tags/tag338.xml"/><Relationship Id="rId190" Type="http://schemas.openxmlformats.org/officeDocument/2006/relationships/tags" Target="../tags/tag333.xml"/><Relationship Id="rId15" Type="http://schemas.openxmlformats.org/officeDocument/2006/relationships/tags" Target="../tags/tag158.xml"/><Relationship Id="rId36" Type="http://schemas.openxmlformats.org/officeDocument/2006/relationships/tags" Target="../tags/tag179.xml"/><Relationship Id="rId57" Type="http://schemas.openxmlformats.org/officeDocument/2006/relationships/tags" Target="../tags/tag200.xml"/><Relationship Id="rId106" Type="http://schemas.openxmlformats.org/officeDocument/2006/relationships/tags" Target="../tags/tag249.xml"/><Relationship Id="rId127" Type="http://schemas.openxmlformats.org/officeDocument/2006/relationships/tags" Target="../tags/tag270.xml"/><Relationship Id="rId10" Type="http://schemas.openxmlformats.org/officeDocument/2006/relationships/tags" Target="../tags/tag153.xml"/><Relationship Id="rId31" Type="http://schemas.openxmlformats.org/officeDocument/2006/relationships/tags" Target="../tags/tag174.xml"/><Relationship Id="rId52" Type="http://schemas.openxmlformats.org/officeDocument/2006/relationships/tags" Target="../tags/tag195.xml"/><Relationship Id="rId73" Type="http://schemas.openxmlformats.org/officeDocument/2006/relationships/tags" Target="../tags/tag216.xml"/><Relationship Id="rId78" Type="http://schemas.openxmlformats.org/officeDocument/2006/relationships/tags" Target="../tags/tag221.xml"/><Relationship Id="rId94" Type="http://schemas.openxmlformats.org/officeDocument/2006/relationships/tags" Target="../tags/tag237.xml"/><Relationship Id="rId99" Type="http://schemas.openxmlformats.org/officeDocument/2006/relationships/tags" Target="../tags/tag242.xml"/><Relationship Id="rId101" Type="http://schemas.openxmlformats.org/officeDocument/2006/relationships/tags" Target="../tags/tag244.xml"/><Relationship Id="rId122" Type="http://schemas.openxmlformats.org/officeDocument/2006/relationships/tags" Target="../tags/tag265.xml"/><Relationship Id="rId143" Type="http://schemas.openxmlformats.org/officeDocument/2006/relationships/tags" Target="../tags/tag286.xml"/><Relationship Id="rId148" Type="http://schemas.openxmlformats.org/officeDocument/2006/relationships/tags" Target="../tags/tag291.xml"/><Relationship Id="rId164" Type="http://schemas.openxmlformats.org/officeDocument/2006/relationships/tags" Target="../tags/tag307.xml"/><Relationship Id="rId169" Type="http://schemas.openxmlformats.org/officeDocument/2006/relationships/tags" Target="../tags/tag312.xml"/><Relationship Id="rId185" Type="http://schemas.openxmlformats.org/officeDocument/2006/relationships/tags" Target="../tags/tag328.xml"/><Relationship Id="rId4" Type="http://schemas.openxmlformats.org/officeDocument/2006/relationships/tags" Target="../tags/tag147.xml"/><Relationship Id="rId9" Type="http://schemas.openxmlformats.org/officeDocument/2006/relationships/tags" Target="../tags/tag152.xml"/><Relationship Id="rId180" Type="http://schemas.openxmlformats.org/officeDocument/2006/relationships/tags" Target="../tags/tag323.xml"/><Relationship Id="rId26" Type="http://schemas.openxmlformats.org/officeDocument/2006/relationships/tags" Target="../tags/tag169.xml"/><Relationship Id="rId47" Type="http://schemas.openxmlformats.org/officeDocument/2006/relationships/tags" Target="../tags/tag190.xml"/><Relationship Id="rId68" Type="http://schemas.openxmlformats.org/officeDocument/2006/relationships/tags" Target="../tags/tag211.xml"/><Relationship Id="rId89" Type="http://schemas.openxmlformats.org/officeDocument/2006/relationships/tags" Target="../tags/tag232.xml"/><Relationship Id="rId112" Type="http://schemas.openxmlformats.org/officeDocument/2006/relationships/tags" Target="../tags/tag255.xml"/><Relationship Id="rId133" Type="http://schemas.openxmlformats.org/officeDocument/2006/relationships/tags" Target="../tags/tag276.xml"/><Relationship Id="rId154" Type="http://schemas.openxmlformats.org/officeDocument/2006/relationships/tags" Target="../tags/tag297.xml"/><Relationship Id="rId175" Type="http://schemas.openxmlformats.org/officeDocument/2006/relationships/tags" Target="../tags/tag318.xml"/><Relationship Id="rId196" Type="http://schemas.openxmlformats.org/officeDocument/2006/relationships/tags" Target="../tags/tag339.xml"/><Relationship Id="rId16" Type="http://schemas.openxmlformats.org/officeDocument/2006/relationships/tags" Target="../tags/tag159.xml"/><Relationship Id="rId37" Type="http://schemas.openxmlformats.org/officeDocument/2006/relationships/tags" Target="../tags/tag180.xml"/><Relationship Id="rId58" Type="http://schemas.openxmlformats.org/officeDocument/2006/relationships/tags" Target="../tags/tag201.xml"/><Relationship Id="rId79" Type="http://schemas.openxmlformats.org/officeDocument/2006/relationships/tags" Target="../tags/tag222.xml"/><Relationship Id="rId102" Type="http://schemas.openxmlformats.org/officeDocument/2006/relationships/tags" Target="../tags/tag245.xml"/><Relationship Id="rId123" Type="http://schemas.openxmlformats.org/officeDocument/2006/relationships/tags" Target="../tags/tag266.xml"/><Relationship Id="rId144" Type="http://schemas.openxmlformats.org/officeDocument/2006/relationships/tags" Target="../tags/tag287.xml"/><Relationship Id="rId90" Type="http://schemas.openxmlformats.org/officeDocument/2006/relationships/tags" Target="../tags/tag233.xml"/><Relationship Id="rId165" Type="http://schemas.openxmlformats.org/officeDocument/2006/relationships/tags" Target="../tags/tag308.xml"/><Relationship Id="rId186" Type="http://schemas.openxmlformats.org/officeDocument/2006/relationships/tags" Target="../tags/tag329.xml"/><Relationship Id="rId27" Type="http://schemas.openxmlformats.org/officeDocument/2006/relationships/tags" Target="../tags/tag170.xml"/><Relationship Id="rId48" Type="http://schemas.openxmlformats.org/officeDocument/2006/relationships/tags" Target="../tags/tag191.xml"/><Relationship Id="rId69" Type="http://schemas.openxmlformats.org/officeDocument/2006/relationships/tags" Target="../tags/tag212.xml"/><Relationship Id="rId113" Type="http://schemas.openxmlformats.org/officeDocument/2006/relationships/tags" Target="../tags/tag256.xml"/><Relationship Id="rId134" Type="http://schemas.openxmlformats.org/officeDocument/2006/relationships/tags" Target="../tags/tag277.xml"/><Relationship Id="rId80" Type="http://schemas.openxmlformats.org/officeDocument/2006/relationships/tags" Target="../tags/tag223.xml"/><Relationship Id="rId155" Type="http://schemas.openxmlformats.org/officeDocument/2006/relationships/tags" Target="../tags/tag298.xml"/><Relationship Id="rId176" Type="http://schemas.openxmlformats.org/officeDocument/2006/relationships/tags" Target="../tags/tag319.xml"/><Relationship Id="rId197" Type="http://schemas.openxmlformats.org/officeDocument/2006/relationships/tags" Target="../tags/tag340.xml"/><Relationship Id="rId17" Type="http://schemas.openxmlformats.org/officeDocument/2006/relationships/tags" Target="../tags/tag160.xml"/><Relationship Id="rId38" Type="http://schemas.openxmlformats.org/officeDocument/2006/relationships/tags" Target="../tags/tag181.xml"/><Relationship Id="rId59" Type="http://schemas.openxmlformats.org/officeDocument/2006/relationships/tags" Target="../tags/tag202.xml"/><Relationship Id="rId103" Type="http://schemas.openxmlformats.org/officeDocument/2006/relationships/tags" Target="../tags/tag246.xml"/><Relationship Id="rId124" Type="http://schemas.openxmlformats.org/officeDocument/2006/relationships/tags" Target="../tags/tag267.xml"/><Relationship Id="rId70" Type="http://schemas.openxmlformats.org/officeDocument/2006/relationships/tags" Target="../tags/tag213.xml"/><Relationship Id="rId91" Type="http://schemas.openxmlformats.org/officeDocument/2006/relationships/tags" Target="../tags/tag234.xml"/><Relationship Id="rId145" Type="http://schemas.openxmlformats.org/officeDocument/2006/relationships/tags" Target="../tags/tag288.xml"/><Relationship Id="rId166" Type="http://schemas.openxmlformats.org/officeDocument/2006/relationships/tags" Target="../tags/tag309.xml"/><Relationship Id="rId187" Type="http://schemas.openxmlformats.org/officeDocument/2006/relationships/tags" Target="../tags/tag330.xml"/><Relationship Id="rId1" Type="http://schemas.openxmlformats.org/officeDocument/2006/relationships/tags" Target="../tags/tag144.xml"/><Relationship Id="rId28" Type="http://schemas.openxmlformats.org/officeDocument/2006/relationships/tags" Target="../tags/tag171.xml"/><Relationship Id="rId49" Type="http://schemas.openxmlformats.org/officeDocument/2006/relationships/tags" Target="../tags/tag192.xml"/><Relationship Id="rId114" Type="http://schemas.openxmlformats.org/officeDocument/2006/relationships/tags" Target="../tags/tag257.xml"/><Relationship Id="rId60" Type="http://schemas.openxmlformats.org/officeDocument/2006/relationships/tags" Target="../tags/tag203.xml"/><Relationship Id="rId81" Type="http://schemas.openxmlformats.org/officeDocument/2006/relationships/tags" Target="../tags/tag224.xml"/><Relationship Id="rId135" Type="http://schemas.openxmlformats.org/officeDocument/2006/relationships/tags" Target="../tags/tag278.xml"/><Relationship Id="rId156" Type="http://schemas.openxmlformats.org/officeDocument/2006/relationships/tags" Target="../tags/tag299.xml"/><Relationship Id="rId177" Type="http://schemas.openxmlformats.org/officeDocument/2006/relationships/tags" Target="../tags/tag320.xml"/><Relationship Id="rId198" Type="http://schemas.openxmlformats.org/officeDocument/2006/relationships/slideLayout" Target="../slideLayouts/slideLayout2.xml"/><Relationship Id="rId18" Type="http://schemas.openxmlformats.org/officeDocument/2006/relationships/tags" Target="../tags/tag161.xml"/><Relationship Id="rId39" Type="http://schemas.openxmlformats.org/officeDocument/2006/relationships/tags" Target="../tags/tag182.xml"/><Relationship Id="rId50" Type="http://schemas.openxmlformats.org/officeDocument/2006/relationships/tags" Target="../tags/tag193.xml"/><Relationship Id="rId104" Type="http://schemas.openxmlformats.org/officeDocument/2006/relationships/tags" Target="../tags/tag247.xml"/><Relationship Id="rId125" Type="http://schemas.openxmlformats.org/officeDocument/2006/relationships/tags" Target="../tags/tag268.xml"/><Relationship Id="rId146" Type="http://schemas.openxmlformats.org/officeDocument/2006/relationships/tags" Target="../tags/tag289.xml"/><Relationship Id="rId167" Type="http://schemas.openxmlformats.org/officeDocument/2006/relationships/tags" Target="../tags/tag310.xml"/><Relationship Id="rId188" Type="http://schemas.openxmlformats.org/officeDocument/2006/relationships/tags" Target="../tags/tag3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 descr="图片包含 游戏机, 餐具, 碗, 杯子&#10;&#10;描述已自动生成">
            <a:extLst>
              <a:ext uri="{FF2B5EF4-FFF2-40B4-BE49-F238E27FC236}">
                <a16:creationId xmlns:a16="http://schemas.microsoft.com/office/drawing/2014/main" id="{F4A25710-B15F-4E94-B722-DF82E89FC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3" r="9476" b="8758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D1F31101-CC16-4748-B621-1B6BD9306088}"/>
              </a:ext>
            </a:extLst>
          </p:cNvPr>
          <p:cNvSpPr/>
          <p:nvPr/>
        </p:nvSpPr>
        <p:spPr>
          <a:xfrm>
            <a:off x="1589521" y="-3518"/>
            <a:ext cx="10596136" cy="6858000"/>
          </a:xfrm>
          <a:prstGeom prst="rect">
            <a:avLst/>
          </a:prstGeom>
          <a:gradFill>
            <a:gsLst>
              <a:gs pos="0">
                <a:srgbClr val="104F55">
                  <a:alpha val="0"/>
                </a:srgbClr>
              </a:gs>
              <a:gs pos="85000">
                <a:srgbClr val="13345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8" name="任意多边形: 形状 127">
            <a:extLst>
              <a:ext uri="{FF2B5EF4-FFF2-40B4-BE49-F238E27FC236}">
                <a16:creationId xmlns:a16="http://schemas.microsoft.com/office/drawing/2014/main" id="{551E057F-E77D-42E9-8F9E-619B955DEE55}"/>
              </a:ext>
            </a:extLst>
          </p:cNvPr>
          <p:cNvSpPr/>
          <p:nvPr/>
        </p:nvSpPr>
        <p:spPr>
          <a:xfrm rot="16200000">
            <a:off x="10484246" y="5142190"/>
            <a:ext cx="1633936" cy="1984772"/>
          </a:xfrm>
          <a:custGeom>
            <a:avLst/>
            <a:gdLst>
              <a:gd name="connsiteX0" fmla="*/ 1529423 w 1633936"/>
              <a:gd name="connsiteY0" fmla="*/ 1775746 h 1984772"/>
              <a:gd name="connsiteX1" fmla="*/ 1633936 w 1633936"/>
              <a:gd name="connsiteY1" fmla="*/ 1880259 h 1984772"/>
              <a:gd name="connsiteX2" fmla="*/ 1529423 w 1633936"/>
              <a:gd name="connsiteY2" fmla="*/ 1984772 h 1984772"/>
              <a:gd name="connsiteX3" fmla="*/ 1424910 w 1633936"/>
              <a:gd name="connsiteY3" fmla="*/ 1880259 h 1984772"/>
              <a:gd name="connsiteX4" fmla="*/ 1529423 w 1633936"/>
              <a:gd name="connsiteY4" fmla="*/ 1775746 h 1984772"/>
              <a:gd name="connsiteX5" fmla="*/ 1244441 w 1633936"/>
              <a:gd name="connsiteY5" fmla="*/ 1775746 h 1984772"/>
              <a:gd name="connsiteX6" fmla="*/ 1348954 w 1633936"/>
              <a:gd name="connsiteY6" fmla="*/ 1880259 h 1984772"/>
              <a:gd name="connsiteX7" fmla="*/ 1244441 w 1633936"/>
              <a:gd name="connsiteY7" fmla="*/ 1984772 h 1984772"/>
              <a:gd name="connsiteX8" fmla="*/ 1139928 w 1633936"/>
              <a:gd name="connsiteY8" fmla="*/ 1880259 h 1984772"/>
              <a:gd name="connsiteX9" fmla="*/ 1244441 w 1633936"/>
              <a:gd name="connsiteY9" fmla="*/ 1775746 h 1984772"/>
              <a:gd name="connsiteX10" fmla="*/ 959459 w 1633936"/>
              <a:gd name="connsiteY10" fmla="*/ 1775746 h 1984772"/>
              <a:gd name="connsiteX11" fmla="*/ 1063972 w 1633936"/>
              <a:gd name="connsiteY11" fmla="*/ 1880259 h 1984772"/>
              <a:gd name="connsiteX12" fmla="*/ 959459 w 1633936"/>
              <a:gd name="connsiteY12" fmla="*/ 1984772 h 1984772"/>
              <a:gd name="connsiteX13" fmla="*/ 854946 w 1633936"/>
              <a:gd name="connsiteY13" fmla="*/ 1880259 h 1984772"/>
              <a:gd name="connsiteX14" fmla="*/ 959459 w 1633936"/>
              <a:gd name="connsiteY14" fmla="*/ 1775746 h 1984772"/>
              <a:gd name="connsiteX15" fmla="*/ 674477 w 1633936"/>
              <a:gd name="connsiteY15" fmla="*/ 1775746 h 1984772"/>
              <a:gd name="connsiteX16" fmla="*/ 778990 w 1633936"/>
              <a:gd name="connsiteY16" fmla="*/ 1880259 h 1984772"/>
              <a:gd name="connsiteX17" fmla="*/ 674477 w 1633936"/>
              <a:gd name="connsiteY17" fmla="*/ 1984772 h 1984772"/>
              <a:gd name="connsiteX18" fmla="*/ 569964 w 1633936"/>
              <a:gd name="connsiteY18" fmla="*/ 1880259 h 1984772"/>
              <a:gd name="connsiteX19" fmla="*/ 674477 w 1633936"/>
              <a:gd name="connsiteY19" fmla="*/ 1775746 h 1984772"/>
              <a:gd name="connsiteX20" fmla="*/ 389495 w 1633936"/>
              <a:gd name="connsiteY20" fmla="*/ 1775746 h 1984772"/>
              <a:gd name="connsiteX21" fmla="*/ 494008 w 1633936"/>
              <a:gd name="connsiteY21" fmla="*/ 1880259 h 1984772"/>
              <a:gd name="connsiteX22" fmla="*/ 389495 w 1633936"/>
              <a:gd name="connsiteY22" fmla="*/ 1984772 h 1984772"/>
              <a:gd name="connsiteX23" fmla="*/ 284982 w 1633936"/>
              <a:gd name="connsiteY23" fmla="*/ 1880259 h 1984772"/>
              <a:gd name="connsiteX24" fmla="*/ 389495 w 1633936"/>
              <a:gd name="connsiteY24" fmla="*/ 1775746 h 1984772"/>
              <a:gd name="connsiteX25" fmla="*/ 104513 w 1633936"/>
              <a:gd name="connsiteY25" fmla="*/ 1775746 h 1984772"/>
              <a:gd name="connsiteX26" fmla="*/ 209026 w 1633936"/>
              <a:gd name="connsiteY26" fmla="*/ 1880259 h 1984772"/>
              <a:gd name="connsiteX27" fmla="*/ 104513 w 1633936"/>
              <a:gd name="connsiteY27" fmla="*/ 1984772 h 1984772"/>
              <a:gd name="connsiteX28" fmla="*/ 0 w 1633936"/>
              <a:gd name="connsiteY28" fmla="*/ 1880259 h 1984772"/>
              <a:gd name="connsiteX29" fmla="*/ 104513 w 1633936"/>
              <a:gd name="connsiteY29" fmla="*/ 1775746 h 1984772"/>
              <a:gd name="connsiteX30" fmla="*/ 1529423 w 1633936"/>
              <a:gd name="connsiteY30" fmla="*/ 1522068 h 1984772"/>
              <a:gd name="connsiteX31" fmla="*/ 1633936 w 1633936"/>
              <a:gd name="connsiteY31" fmla="*/ 1626581 h 1984772"/>
              <a:gd name="connsiteX32" fmla="*/ 1529423 w 1633936"/>
              <a:gd name="connsiteY32" fmla="*/ 1731094 h 1984772"/>
              <a:gd name="connsiteX33" fmla="*/ 1424910 w 1633936"/>
              <a:gd name="connsiteY33" fmla="*/ 1626581 h 1984772"/>
              <a:gd name="connsiteX34" fmla="*/ 1529423 w 1633936"/>
              <a:gd name="connsiteY34" fmla="*/ 1522068 h 1984772"/>
              <a:gd name="connsiteX35" fmla="*/ 1244441 w 1633936"/>
              <a:gd name="connsiteY35" fmla="*/ 1522068 h 1984772"/>
              <a:gd name="connsiteX36" fmla="*/ 1348954 w 1633936"/>
              <a:gd name="connsiteY36" fmla="*/ 1626581 h 1984772"/>
              <a:gd name="connsiteX37" fmla="*/ 1244441 w 1633936"/>
              <a:gd name="connsiteY37" fmla="*/ 1731094 h 1984772"/>
              <a:gd name="connsiteX38" fmla="*/ 1139928 w 1633936"/>
              <a:gd name="connsiteY38" fmla="*/ 1626581 h 1984772"/>
              <a:gd name="connsiteX39" fmla="*/ 1244441 w 1633936"/>
              <a:gd name="connsiteY39" fmla="*/ 1522068 h 1984772"/>
              <a:gd name="connsiteX40" fmla="*/ 959459 w 1633936"/>
              <a:gd name="connsiteY40" fmla="*/ 1522068 h 1984772"/>
              <a:gd name="connsiteX41" fmla="*/ 1063972 w 1633936"/>
              <a:gd name="connsiteY41" fmla="*/ 1626581 h 1984772"/>
              <a:gd name="connsiteX42" fmla="*/ 959459 w 1633936"/>
              <a:gd name="connsiteY42" fmla="*/ 1731094 h 1984772"/>
              <a:gd name="connsiteX43" fmla="*/ 854946 w 1633936"/>
              <a:gd name="connsiteY43" fmla="*/ 1626581 h 1984772"/>
              <a:gd name="connsiteX44" fmla="*/ 959459 w 1633936"/>
              <a:gd name="connsiteY44" fmla="*/ 1522068 h 1984772"/>
              <a:gd name="connsiteX45" fmla="*/ 674477 w 1633936"/>
              <a:gd name="connsiteY45" fmla="*/ 1522068 h 1984772"/>
              <a:gd name="connsiteX46" fmla="*/ 778990 w 1633936"/>
              <a:gd name="connsiteY46" fmla="*/ 1626581 h 1984772"/>
              <a:gd name="connsiteX47" fmla="*/ 674477 w 1633936"/>
              <a:gd name="connsiteY47" fmla="*/ 1731094 h 1984772"/>
              <a:gd name="connsiteX48" fmla="*/ 569964 w 1633936"/>
              <a:gd name="connsiteY48" fmla="*/ 1626581 h 1984772"/>
              <a:gd name="connsiteX49" fmla="*/ 674477 w 1633936"/>
              <a:gd name="connsiteY49" fmla="*/ 1522068 h 1984772"/>
              <a:gd name="connsiteX50" fmla="*/ 389495 w 1633936"/>
              <a:gd name="connsiteY50" fmla="*/ 1522068 h 1984772"/>
              <a:gd name="connsiteX51" fmla="*/ 494008 w 1633936"/>
              <a:gd name="connsiteY51" fmla="*/ 1626581 h 1984772"/>
              <a:gd name="connsiteX52" fmla="*/ 389495 w 1633936"/>
              <a:gd name="connsiteY52" fmla="*/ 1731094 h 1984772"/>
              <a:gd name="connsiteX53" fmla="*/ 284982 w 1633936"/>
              <a:gd name="connsiteY53" fmla="*/ 1626581 h 1984772"/>
              <a:gd name="connsiteX54" fmla="*/ 389495 w 1633936"/>
              <a:gd name="connsiteY54" fmla="*/ 1522068 h 1984772"/>
              <a:gd name="connsiteX55" fmla="*/ 104513 w 1633936"/>
              <a:gd name="connsiteY55" fmla="*/ 1522068 h 1984772"/>
              <a:gd name="connsiteX56" fmla="*/ 209026 w 1633936"/>
              <a:gd name="connsiteY56" fmla="*/ 1626581 h 1984772"/>
              <a:gd name="connsiteX57" fmla="*/ 104513 w 1633936"/>
              <a:gd name="connsiteY57" fmla="*/ 1731094 h 1984772"/>
              <a:gd name="connsiteX58" fmla="*/ 0 w 1633936"/>
              <a:gd name="connsiteY58" fmla="*/ 1626581 h 1984772"/>
              <a:gd name="connsiteX59" fmla="*/ 104513 w 1633936"/>
              <a:gd name="connsiteY59" fmla="*/ 1522068 h 1984772"/>
              <a:gd name="connsiteX60" fmla="*/ 1529423 w 1633936"/>
              <a:gd name="connsiteY60" fmla="*/ 1268390 h 1984772"/>
              <a:gd name="connsiteX61" fmla="*/ 1633936 w 1633936"/>
              <a:gd name="connsiteY61" fmla="*/ 1372903 h 1984772"/>
              <a:gd name="connsiteX62" fmla="*/ 1529423 w 1633936"/>
              <a:gd name="connsiteY62" fmla="*/ 1477416 h 1984772"/>
              <a:gd name="connsiteX63" fmla="*/ 1424910 w 1633936"/>
              <a:gd name="connsiteY63" fmla="*/ 1372903 h 1984772"/>
              <a:gd name="connsiteX64" fmla="*/ 1529423 w 1633936"/>
              <a:gd name="connsiteY64" fmla="*/ 1268390 h 1984772"/>
              <a:gd name="connsiteX65" fmla="*/ 1244441 w 1633936"/>
              <a:gd name="connsiteY65" fmla="*/ 1268390 h 1984772"/>
              <a:gd name="connsiteX66" fmla="*/ 1348954 w 1633936"/>
              <a:gd name="connsiteY66" fmla="*/ 1372903 h 1984772"/>
              <a:gd name="connsiteX67" fmla="*/ 1244441 w 1633936"/>
              <a:gd name="connsiteY67" fmla="*/ 1477416 h 1984772"/>
              <a:gd name="connsiteX68" fmla="*/ 1139928 w 1633936"/>
              <a:gd name="connsiteY68" fmla="*/ 1372903 h 1984772"/>
              <a:gd name="connsiteX69" fmla="*/ 1244441 w 1633936"/>
              <a:gd name="connsiteY69" fmla="*/ 1268390 h 1984772"/>
              <a:gd name="connsiteX70" fmla="*/ 959459 w 1633936"/>
              <a:gd name="connsiteY70" fmla="*/ 1268390 h 1984772"/>
              <a:gd name="connsiteX71" fmla="*/ 1063972 w 1633936"/>
              <a:gd name="connsiteY71" fmla="*/ 1372903 h 1984772"/>
              <a:gd name="connsiteX72" fmla="*/ 959459 w 1633936"/>
              <a:gd name="connsiteY72" fmla="*/ 1477416 h 1984772"/>
              <a:gd name="connsiteX73" fmla="*/ 854946 w 1633936"/>
              <a:gd name="connsiteY73" fmla="*/ 1372903 h 1984772"/>
              <a:gd name="connsiteX74" fmla="*/ 959459 w 1633936"/>
              <a:gd name="connsiteY74" fmla="*/ 1268390 h 1984772"/>
              <a:gd name="connsiteX75" fmla="*/ 674477 w 1633936"/>
              <a:gd name="connsiteY75" fmla="*/ 1268390 h 1984772"/>
              <a:gd name="connsiteX76" fmla="*/ 778990 w 1633936"/>
              <a:gd name="connsiteY76" fmla="*/ 1372903 h 1984772"/>
              <a:gd name="connsiteX77" fmla="*/ 674477 w 1633936"/>
              <a:gd name="connsiteY77" fmla="*/ 1477416 h 1984772"/>
              <a:gd name="connsiteX78" fmla="*/ 569964 w 1633936"/>
              <a:gd name="connsiteY78" fmla="*/ 1372903 h 1984772"/>
              <a:gd name="connsiteX79" fmla="*/ 674477 w 1633936"/>
              <a:gd name="connsiteY79" fmla="*/ 1268390 h 1984772"/>
              <a:gd name="connsiteX80" fmla="*/ 389495 w 1633936"/>
              <a:gd name="connsiteY80" fmla="*/ 1268390 h 1984772"/>
              <a:gd name="connsiteX81" fmla="*/ 494008 w 1633936"/>
              <a:gd name="connsiteY81" fmla="*/ 1372903 h 1984772"/>
              <a:gd name="connsiteX82" fmla="*/ 389495 w 1633936"/>
              <a:gd name="connsiteY82" fmla="*/ 1477416 h 1984772"/>
              <a:gd name="connsiteX83" fmla="*/ 284982 w 1633936"/>
              <a:gd name="connsiteY83" fmla="*/ 1372903 h 1984772"/>
              <a:gd name="connsiteX84" fmla="*/ 389495 w 1633936"/>
              <a:gd name="connsiteY84" fmla="*/ 1268390 h 1984772"/>
              <a:gd name="connsiteX85" fmla="*/ 104513 w 1633936"/>
              <a:gd name="connsiteY85" fmla="*/ 1268390 h 1984772"/>
              <a:gd name="connsiteX86" fmla="*/ 209026 w 1633936"/>
              <a:gd name="connsiteY86" fmla="*/ 1372903 h 1984772"/>
              <a:gd name="connsiteX87" fmla="*/ 104513 w 1633936"/>
              <a:gd name="connsiteY87" fmla="*/ 1477416 h 1984772"/>
              <a:gd name="connsiteX88" fmla="*/ 0 w 1633936"/>
              <a:gd name="connsiteY88" fmla="*/ 1372903 h 1984772"/>
              <a:gd name="connsiteX89" fmla="*/ 104513 w 1633936"/>
              <a:gd name="connsiteY89" fmla="*/ 1268390 h 1984772"/>
              <a:gd name="connsiteX90" fmla="*/ 1529423 w 1633936"/>
              <a:gd name="connsiteY90" fmla="*/ 1014712 h 1984772"/>
              <a:gd name="connsiteX91" fmla="*/ 1633936 w 1633936"/>
              <a:gd name="connsiteY91" fmla="*/ 1119225 h 1984772"/>
              <a:gd name="connsiteX92" fmla="*/ 1529423 w 1633936"/>
              <a:gd name="connsiteY92" fmla="*/ 1223738 h 1984772"/>
              <a:gd name="connsiteX93" fmla="*/ 1424910 w 1633936"/>
              <a:gd name="connsiteY93" fmla="*/ 1119225 h 1984772"/>
              <a:gd name="connsiteX94" fmla="*/ 1529423 w 1633936"/>
              <a:gd name="connsiteY94" fmla="*/ 1014712 h 1984772"/>
              <a:gd name="connsiteX95" fmla="*/ 1244441 w 1633936"/>
              <a:gd name="connsiteY95" fmla="*/ 1014712 h 1984772"/>
              <a:gd name="connsiteX96" fmla="*/ 1348954 w 1633936"/>
              <a:gd name="connsiteY96" fmla="*/ 1119225 h 1984772"/>
              <a:gd name="connsiteX97" fmla="*/ 1244441 w 1633936"/>
              <a:gd name="connsiteY97" fmla="*/ 1223738 h 1984772"/>
              <a:gd name="connsiteX98" fmla="*/ 1139928 w 1633936"/>
              <a:gd name="connsiteY98" fmla="*/ 1119225 h 1984772"/>
              <a:gd name="connsiteX99" fmla="*/ 1244441 w 1633936"/>
              <a:gd name="connsiteY99" fmla="*/ 1014712 h 1984772"/>
              <a:gd name="connsiteX100" fmla="*/ 959459 w 1633936"/>
              <a:gd name="connsiteY100" fmla="*/ 1014712 h 1984772"/>
              <a:gd name="connsiteX101" fmla="*/ 1063972 w 1633936"/>
              <a:gd name="connsiteY101" fmla="*/ 1119225 h 1984772"/>
              <a:gd name="connsiteX102" fmla="*/ 959459 w 1633936"/>
              <a:gd name="connsiteY102" fmla="*/ 1223738 h 1984772"/>
              <a:gd name="connsiteX103" fmla="*/ 854946 w 1633936"/>
              <a:gd name="connsiteY103" fmla="*/ 1119225 h 1984772"/>
              <a:gd name="connsiteX104" fmla="*/ 959459 w 1633936"/>
              <a:gd name="connsiteY104" fmla="*/ 1014712 h 1984772"/>
              <a:gd name="connsiteX105" fmla="*/ 674477 w 1633936"/>
              <a:gd name="connsiteY105" fmla="*/ 1014712 h 1984772"/>
              <a:gd name="connsiteX106" fmla="*/ 778990 w 1633936"/>
              <a:gd name="connsiteY106" fmla="*/ 1119225 h 1984772"/>
              <a:gd name="connsiteX107" fmla="*/ 674477 w 1633936"/>
              <a:gd name="connsiteY107" fmla="*/ 1223738 h 1984772"/>
              <a:gd name="connsiteX108" fmla="*/ 569964 w 1633936"/>
              <a:gd name="connsiteY108" fmla="*/ 1119225 h 1984772"/>
              <a:gd name="connsiteX109" fmla="*/ 674477 w 1633936"/>
              <a:gd name="connsiteY109" fmla="*/ 1014712 h 1984772"/>
              <a:gd name="connsiteX110" fmla="*/ 389495 w 1633936"/>
              <a:gd name="connsiteY110" fmla="*/ 1014712 h 1984772"/>
              <a:gd name="connsiteX111" fmla="*/ 494008 w 1633936"/>
              <a:gd name="connsiteY111" fmla="*/ 1119225 h 1984772"/>
              <a:gd name="connsiteX112" fmla="*/ 389495 w 1633936"/>
              <a:gd name="connsiteY112" fmla="*/ 1223738 h 1984772"/>
              <a:gd name="connsiteX113" fmla="*/ 284982 w 1633936"/>
              <a:gd name="connsiteY113" fmla="*/ 1119225 h 1984772"/>
              <a:gd name="connsiteX114" fmla="*/ 389495 w 1633936"/>
              <a:gd name="connsiteY114" fmla="*/ 1014712 h 1984772"/>
              <a:gd name="connsiteX115" fmla="*/ 104513 w 1633936"/>
              <a:gd name="connsiteY115" fmla="*/ 1014712 h 1984772"/>
              <a:gd name="connsiteX116" fmla="*/ 209026 w 1633936"/>
              <a:gd name="connsiteY116" fmla="*/ 1119225 h 1984772"/>
              <a:gd name="connsiteX117" fmla="*/ 104513 w 1633936"/>
              <a:gd name="connsiteY117" fmla="*/ 1223738 h 1984772"/>
              <a:gd name="connsiteX118" fmla="*/ 0 w 1633936"/>
              <a:gd name="connsiteY118" fmla="*/ 1119225 h 1984772"/>
              <a:gd name="connsiteX119" fmla="*/ 104513 w 1633936"/>
              <a:gd name="connsiteY119" fmla="*/ 1014712 h 1984772"/>
              <a:gd name="connsiteX120" fmla="*/ 1529423 w 1633936"/>
              <a:gd name="connsiteY120" fmla="*/ 761034 h 1984772"/>
              <a:gd name="connsiteX121" fmla="*/ 1633936 w 1633936"/>
              <a:gd name="connsiteY121" fmla="*/ 865547 h 1984772"/>
              <a:gd name="connsiteX122" fmla="*/ 1529423 w 1633936"/>
              <a:gd name="connsiteY122" fmla="*/ 970060 h 1984772"/>
              <a:gd name="connsiteX123" fmla="*/ 1424910 w 1633936"/>
              <a:gd name="connsiteY123" fmla="*/ 865547 h 1984772"/>
              <a:gd name="connsiteX124" fmla="*/ 1529423 w 1633936"/>
              <a:gd name="connsiteY124" fmla="*/ 761034 h 1984772"/>
              <a:gd name="connsiteX125" fmla="*/ 1244441 w 1633936"/>
              <a:gd name="connsiteY125" fmla="*/ 761034 h 1984772"/>
              <a:gd name="connsiteX126" fmla="*/ 1348954 w 1633936"/>
              <a:gd name="connsiteY126" fmla="*/ 865547 h 1984772"/>
              <a:gd name="connsiteX127" fmla="*/ 1244441 w 1633936"/>
              <a:gd name="connsiteY127" fmla="*/ 970060 h 1984772"/>
              <a:gd name="connsiteX128" fmla="*/ 1139928 w 1633936"/>
              <a:gd name="connsiteY128" fmla="*/ 865547 h 1984772"/>
              <a:gd name="connsiteX129" fmla="*/ 1244441 w 1633936"/>
              <a:gd name="connsiteY129" fmla="*/ 761034 h 1984772"/>
              <a:gd name="connsiteX130" fmla="*/ 959459 w 1633936"/>
              <a:gd name="connsiteY130" fmla="*/ 761034 h 1984772"/>
              <a:gd name="connsiteX131" fmla="*/ 1063972 w 1633936"/>
              <a:gd name="connsiteY131" fmla="*/ 865547 h 1984772"/>
              <a:gd name="connsiteX132" fmla="*/ 959459 w 1633936"/>
              <a:gd name="connsiteY132" fmla="*/ 970060 h 1984772"/>
              <a:gd name="connsiteX133" fmla="*/ 854946 w 1633936"/>
              <a:gd name="connsiteY133" fmla="*/ 865547 h 1984772"/>
              <a:gd name="connsiteX134" fmla="*/ 959459 w 1633936"/>
              <a:gd name="connsiteY134" fmla="*/ 761034 h 1984772"/>
              <a:gd name="connsiteX135" fmla="*/ 674477 w 1633936"/>
              <a:gd name="connsiteY135" fmla="*/ 761034 h 1984772"/>
              <a:gd name="connsiteX136" fmla="*/ 778990 w 1633936"/>
              <a:gd name="connsiteY136" fmla="*/ 865547 h 1984772"/>
              <a:gd name="connsiteX137" fmla="*/ 674477 w 1633936"/>
              <a:gd name="connsiteY137" fmla="*/ 970060 h 1984772"/>
              <a:gd name="connsiteX138" fmla="*/ 569964 w 1633936"/>
              <a:gd name="connsiteY138" fmla="*/ 865547 h 1984772"/>
              <a:gd name="connsiteX139" fmla="*/ 674477 w 1633936"/>
              <a:gd name="connsiteY139" fmla="*/ 761034 h 1984772"/>
              <a:gd name="connsiteX140" fmla="*/ 389495 w 1633936"/>
              <a:gd name="connsiteY140" fmla="*/ 761034 h 1984772"/>
              <a:gd name="connsiteX141" fmla="*/ 494008 w 1633936"/>
              <a:gd name="connsiteY141" fmla="*/ 865547 h 1984772"/>
              <a:gd name="connsiteX142" fmla="*/ 389495 w 1633936"/>
              <a:gd name="connsiteY142" fmla="*/ 970060 h 1984772"/>
              <a:gd name="connsiteX143" fmla="*/ 284982 w 1633936"/>
              <a:gd name="connsiteY143" fmla="*/ 865547 h 1984772"/>
              <a:gd name="connsiteX144" fmla="*/ 389495 w 1633936"/>
              <a:gd name="connsiteY144" fmla="*/ 761034 h 1984772"/>
              <a:gd name="connsiteX145" fmla="*/ 104513 w 1633936"/>
              <a:gd name="connsiteY145" fmla="*/ 761034 h 1984772"/>
              <a:gd name="connsiteX146" fmla="*/ 209026 w 1633936"/>
              <a:gd name="connsiteY146" fmla="*/ 865547 h 1984772"/>
              <a:gd name="connsiteX147" fmla="*/ 104513 w 1633936"/>
              <a:gd name="connsiteY147" fmla="*/ 970060 h 1984772"/>
              <a:gd name="connsiteX148" fmla="*/ 0 w 1633936"/>
              <a:gd name="connsiteY148" fmla="*/ 865547 h 1984772"/>
              <a:gd name="connsiteX149" fmla="*/ 104513 w 1633936"/>
              <a:gd name="connsiteY149" fmla="*/ 761034 h 1984772"/>
              <a:gd name="connsiteX150" fmla="*/ 1529423 w 1633936"/>
              <a:gd name="connsiteY150" fmla="*/ 507356 h 1984772"/>
              <a:gd name="connsiteX151" fmla="*/ 1633936 w 1633936"/>
              <a:gd name="connsiteY151" fmla="*/ 611869 h 1984772"/>
              <a:gd name="connsiteX152" fmla="*/ 1529423 w 1633936"/>
              <a:gd name="connsiteY152" fmla="*/ 716382 h 1984772"/>
              <a:gd name="connsiteX153" fmla="*/ 1424910 w 1633936"/>
              <a:gd name="connsiteY153" fmla="*/ 611869 h 1984772"/>
              <a:gd name="connsiteX154" fmla="*/ 1529423 w 1633936"/>
              <a:gd name="connsiteY154" fmla="*/ 507356 h 1984772"/>
              <a:gd name="connsiteX155" fmla="*/ 1244441 w 1633936"/>
              <a:gd name="connsiteY155" fmla="*/ 507356 h 1984772"/>
              <a:gd name="connsiteX156" fmla="*/ 1348954 w 1633936"/>
              <a:gd name="connsiteY156" fmla="*/ 611869 h 1984772"/>
              <a:gd name="connsiteX157" fmla="*/ 1244441 w 1633936"/>
              <a:gd name="connsiteY157" fmla="*/ 716382 h 1984772"/>
              <a:gd name="connsiteX158" fmla="*/ 1139928 w 1633936"/>
              <a:gd name="connsiteY158" fmla="*/ 611869 h 1984772"/>
              <a:gd name="connsiteX159" fmla="*/ 1244441 w 1633936"/>
              <a:gd name="connsiteY159" fmla="*/ 507356 h 1984772"/>
              <a:gd name="connsiteX160" fmla="*/ 959459 w 1633936"/>
              <a:gd name="connsiteY160" fmla="*/ 507356 h 1984772"/>
              <a:gd name="connsiteX161" fmla="*/ 1063972 w 1633936"/>
              <a:gd name="connsiteY161" fmla="*/ 611869 h 1984772"/>
              <a:gd name="connsiteX162" fmla="*/ 959459 w 1633936"/>
              <a:gd name="connsiteY162" fmla="*/ 716382 h 1984772"/>
              <a:gd name="connsiteX163" fmla="*/ 854946 w 1633936"/>
              <a:gd name="connsiteY163" fmla="*/ 611869 h 1984772"/>
              <a:gd name="connsiteX164" fmla="*/ 959459 w 1633936"/>
              <a:gd name="connsiteY164" fmla="*/ 507356 h 1984772"/>
              <a:gd name="connsiteX165" fmla="*/ 674477 w 1633936"/>
              <a:gd name="connsiteY165" fmla="*/ 507356 h 1984772"/>
              <a:gd name="connsiteX166" fmla="*/ 778990 w 1633936"/>
              <a:gd name="connsiteY166" fmla="*/ 611869 h 1984772"/>
              <a:gd name="connsiteX167" fmla="*/ 674477 w 1633936"/>
              <a:gd name="connsiteY167" fmla="*/ 716382 h 1984772"/>
              <a:gd name="connsiteX168" fmla="*/ 569964 w 1633936"/>
              <a:gd name="connsiteY168" fmla="*/ 611869 h 1984772"/>
              <a:gd name="connsiteX169" fmla="*/ 674477 w 1633936"/>
              <a:gd name="connsiteY169" fmla="*/ 507356 h 1984772"/>
              <a:gd name="connsiteX170" fmla="*/ 389495 w 1633936"/>
              <a:gd name="connsiteY170" fmla="*/ 507356 h 1984772"/>
              <a:gd name="connsiteX171" fmla="*/ 494008 w 1633936"/>
              <a:gd name="connsiteY171" fmla="*/ 611869 h 1984772"/>
              <a:gd name="connsiteX172" fmla="*/ 389495 w 1633936"/>
              <a:gd name="connsiteY172" fmla="*/ 716382 h 1984772"/>
              <a:gd name="connsiteX173" fmla="*/ 284982 w 1633936"/>
              <a:gd name="connsiteY173" fmla="*/ 611869 h 1984772"/>
              <a:gd name="connsiteX174" fmla="*/ 389495 w 1633936"/>
              <a:gd name="connsiteY174" fmla="*/ 507356 h 1984772"/>
              <a:gd name="connsiteX175" fmla="*/ 104513 w 1633936"/>
              <a:gd name="connsiteY175" fmla="*/ 507356 h 1984772"/>
              <a:gd name="connsiteX176" fmla="*/ 209026 w 1633936"/>
              <a:gd name="connsiteY176" fmla="*/ 611869 h 1984772"/>
              <a:gd name="connsiteX177" fmla="*/ 104513 w 1633936"/>
              <a:gd name="connsiteY177" fmla="*/ 716382 h 1984772"/>
              <a:gd name="connsiteX178" fmla="*/ 0 w 1633936"/>
              <a:gd name="connsiteY178" fmla="*/ 611869 h 1984772"/>
              <a:gd name="connsiteX179" fmla="*/ 104513 w 1633936"/>
              <a:gd name="connsiteY179" fmla="*/ 507356 h 1984772"/>
              <a:gd name="connsiteX180" fmla="*/ 1529423 w 1633936"/>
              <a:gd name="connsiteY180" fmla="*/ 253678 h 1984772"/>
              <a:gd name="connsiteX181" fmla="*/ 1633936 w 1633936"/>
              <a:gd name="connsiteY181" fmla="*/ 358191 h 1984772"/>
              <a:gd name="connsiteX182" fmla="*/ 1529423 w 1633936"/>
              <a:gd name="connsiteY182" fmla="*/ 462704 h 1984772"/>
              <a:gd name="connsiteX183" fmla="*/ 1424910 w 1633936"/>
              <a:gd name="connsiteY183" fmla="*/ 358191 h 1984772"/>
              <a:gd name="connsiteX184" fmla="*/ 1529423 w 1633936"/>
              <a:gd name="connsiteY184" fmla="*/ 253678 h 1984772"/>
              <a:gd name="connsiteX185" fmla="*/ 1244441 w 1633936"/>
              <a:gd name="connsiteY185" fmla="*/ 253678 h 1984772"/>
              <a:gd name="connsiteX186" fmla="*/ 1348954 w 1633936"/>
              <a:gd name="connsiteY186" fmla="*/ 358191 h 1984772"/>
              <a:gd name="connsiteX187" fmla="*/ 1244441 w 1633936"/>
              <a:gd name="connsiteY187" fmla="*/ 462704 h 1984772"/>
              <a:gd name="connsiteX188" fmla="*/ 1139928 w 1633936"/>
              <a:gd name="connsiteY188" fmla="*/ 358191 h 1984772"/>
              <a:gd name="connsiteX189" fmla="*/ 1244441 w 1633936"/>
              <a:gd name="connsiteY189" fmla="*/ 253678 h 1984772"/>
              <a:gd name="connsiteX190" fmla="*/ 959459 w 1633936"/>
              <a:gd name="connsiteY190" fmla="*/ 253678 h 1984772"/>
              <a:gd name="connsiteX191" fmla="*/ 1063972 w 1633936"/>
              <a:gd name="connsiteY191" fmla="*/ 358191 h 1984772"/>
              <a:gd name="connsiteX192" fmla="*/ 959459 w 1633936"/>
              <a:gd name="connsiteY192" fmla="*/ 462704 h 1984772"/>
              <a:gd name="connsiteX193" fmla="*/ 854946 w 1633936"/>
              <a:gd name="connsiteY193" fmla="*/ 358191 h 1984772"/>
              <a:gd name="connsiteX194" fmla="*/ 959459 w 1633936"/>
              <a:gd name="connsiteY194" fmla="*/ 253678 h 1984772"/>
              <a:gd name="connsiteX195" fmla="*/ 674477 w 1633936"/>
              <a:gd name="connsiteY195" fmla="*/ 253678 h 1984772"/>
              <a:gd name="connsiteX196" fmla="*/ 778990 w 1633936"/>
              <a:gd name="connsiteY196" fmla="*/ 358191 h 1984772"/>
              <a:gd name="connsiteX197" fmla="*/ 674477 w 1633936"/>
              <a:gd name="connsiteY197" fmla="*/ 462704 h 1984772"/>
              <a:gd name="connsiteX198" fmla="*/ 569964 w 1633936"/>
              <a:gd name="connsiteY198" fmla="*/ 358191 h 1984772"/>
              <a:gd name="connsiteX199" fmla="*/ 674477 w 1633936"/>
              <a:gd name="connsiteY199" fmla="*/ 253678 h 1984772"/>
              <a:gd name="connsiteX200" fmla="*/ 389495 w 1633936"/>
              <a:gd name="connsiteY200" fmla="*/ 253678 h 1984772"/>
              <a:gd name="connsiteX201" fmla="*/ 494008 w 1633936"/>
              <a:gd name="connsiteY201" fmla="*/ 358191 h 1984772"/>
              <a:gd name="connsiteX202" fmla="*/ 389495 w 1633936"/>
              <a:gd name="connsiteY202" fmla="*/ 462704 h 1984772"/>
              <a:gd name="connsiteX203" fmla="*/ 284982 w 1633936"/>
              <a:gd name="connsiteY203" fmla="*/ 358191 h 1984772"/>
              <a:gd name="connsiteX204" fmla="*/ 389495 w 1633936"/>
              <a:gd name="connsiteY204" fmla="*/ 253678 h 1984772"/>
              <a:gd name="connsiteX205" fmla="*/ 104513 w 1633936"/>
              <a:gd name="connsiteY205" fmla="*/ 253678 h 1984772"/>
              <a:gd name="connsiteX206" fmla="*/ 209026 w 1633936"/>
              <a:gd name="connsiteY206" fmla="*/ 358191 h 1984772"/>
              <a:gd name="connsiteX207" fmla="*/ 104513 w 1633936"/>
              <a:gd name="connsiteY207" fmla="*/ 462704 h 1984772"/>
              <a:gd name="connsiteX208" fmla="*/ 0 w 1633936"/>
              <a:gd name="connsiteY208" fmla="*/ 358191 h 1984772"/>
              <a:gd name="connsiteX209" fmla="*/ 104513 w 1633936"/>
              <a:gd name="connsiteY209" fmla="*/ 253678 h 1984772"/>
              <a:gd name="connsiteX210" fmla="*/ 1529423 w 1633936"/>
              <a:gd name="connsiteY210" fmla="*/ 0 h 1984772"/>
              <a:gd name="connsiteX211" fmla="*/ 1633936 w 1633936"/>
              <a:gd name="connsiteY211" fmla="*/ 104513 h 1984772"/>
              <a:gd name="connsiteX212" fmla="*/ 1529423 w 1633936"/>
              <a:gd name="connsiteY212" fmla="*/ 209026 h 1984772"/>
              <a:gd name="connsiteX213" fmla="*/ 1424910 w 1633936"/>
              <a:gd name="connsiteY213" fmla="*/ 104513 h 1984772"/>
              <a:gd name="connsiteX214" fmla="*/ 1529423 w 1633936"/>
              <a:gd name="connsiteY214" fmla="*/ 0 h 1984772"/>
              <a:gd name="connsiteX215" fmla="*/ 1244441 w 1633936"/>
              <a:gd name="connsiteY215" fmla="*/ 0 h 1984772"/>
              <a:gd name="connsiteX216" fmla="*/ 1348954 w 1633936"/>
              <a:gd name="connsiteY216" fmla="*/ 104513 h 1984772"/>
              <a:gd name="connsiteX217" fmla="*/ 1244441 w 1633936"/>
              <a:gd name="connsiteY217" fmla="*/ 209026 h 1984772"/>
              <a:gd name="connsiteX218" fmla="*/ 1139928 w 1633936"/>
              <a:gd name="connsiteY218" fmla="*/ 104513 h 1984772"/>
              <a:gd name="connsiteX219" fmla="*/ 1244441 w 1633936"/>
              <a:gd name="connsiteY219" fmla="*/ 0 h 1984772"/>
              <a:gd name="connsiteX220" fmla="*/ 959459 w 1633936"/>
              <a:gd name="connsiteY220" fmla="*/ 0 h 1984772"/>
              <a:gd name="connsiteX221" fmla="*/ 1063972 w 1633936"/>
              <a:gd name="connsiteY221" fmla="*/ 104513 h 1984772"/>
              <a:gd name="connsiteX222" fmla="*/ 959459 w 1633936"/>
              <a:gd name="connsiteY222" fmla="*/ 209026 h 1984772"/>
              <a:gd name="connsiteX223" fmla="*/ 854946 w 1633936"/>
              <a:gd name="connsiteY223" fmla="*/ 104513 h 1984772"/>
              <a:gd name="connsiteX224" fmla="*/ 959459 w 1633936"/>
              <a:gd name="connsiteY224" fmla="*/ 0 h 1984772"/>
              <a:gd name="connsiteX225" fmla="*/ 674477 w 1633936"/>
              <a:gd name="connsiteY225" fmla="*/ 0 h 1984772"/>
              <a:gd name="connsiteX226" fmla="*/ 778990 w 1633936"/>
              <a:gd name="connsiteY226" fmla="*/ 104513 h 1984772"/>
              <a:gd name="connsiteX227" fmla="*/ 674477 w 1633936"/>
              <a:gd name="connsiteY227" fmla="*/ 209026 h 1984772"/>
              <a:gd name="connsiteX228" fmla="*/ 569964 w 1633936"/>
              <a:gd name="connsiteY228" fmla="*/ 104513 h 1984772"/>
              <a:gd name="connsiteX229" fmla="*/ 674477 w 1633936"/>
              <a:gd name="connsiteY229" fmla="*/ 0 h 1984772"/>
              <a:gd name="connsiteX230" fmla="*/ 389495 w 1633936"/>
              <a:gd name="connsiteY230" fmla="*/ 0 h 1984772"/>
              <a:gd name="connsiteX231" fmla="*/ 494008 w 1633936"/>
              <a:gd name="connsiteY231" fmla="*/ 104513 h 1984772"/>
              <a:gd name="connsiteX232" fmla="*/ 389495 w 1633936"/>
              <a:gd name="connsiteY232" fmla="*/ 209026 h 1984772"/>
              <a:gd name="connsiteX233" fmla="*/ 284982 w 1633936"/>
              <a:gd name="connsiteY233" fmla="*/ 104513 h 1984772"/>
              <a:gd name="connsiteX234" fmla="*/ 389495 w 1633936"/>
              <a:gd name="connsiteY234" fmla="*/ 0 h 1984772"/>
              <a:gd name="connsiteX235" fmla="*/ 104513 w 1633936"/>
              <a:gd name="connsiteY235" fmla="*/ 0 h 1984772"/>
              <a:gd name="connsiteX236" fmla="*/ 209026 w 1633936"/>
              <a:gd name="connsiteY236" fmla="*/ 104513 h 1984772"/>
              <a:gd name="connsiteX237" fmla="*/ 104513 w 1633936"/>
              <a:gd name="connsiteY237" fmla="*/ 209026 h 1984772"/>
              <a:gd name="connsiteX238" fmla="*/ 0 w 1633936"/>
              <a:gd name="connsiteY238" fmla="*/ 104513 h 1984772"/>
              <a:gd name="connsiteX239" fmla="*/ 104513 w 1633936"/>
              <a:gd name="connsiteY239" fmla="*/ 0 h 198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</a:cxnLst>
            <a:rect l="l" t="t" r="r" b="b"/>
            <a:pathLst>
              <a:path w="1633936" h="1984772">
                <a:moveTo>
                  <a:pt x="1529423" y="1775746"/>
                </a:moveTo>
                <a:cubicBezTo>
                  <a:pt x="1587144" y="1775746"/>
                  <a:pt x="1633936" y="1822538"/>
                  <a:pt x="1633936" y="1880259"/>
                </a:cubicBezTo>
                <a:cubicBezTo>
                  <a:pt x="1633936" y="1937980"/>
                  <a:pt x="1587144" y="1984772"/>
                  <a:pt x="1529423" y="1984772"/>
                </a:cubicBezTo>
                <a:cubicBezTo>
                  <a:pt x="1471702" y="1984772"/>
                  <a:pt x="1424910" y="1937980"/>
                  <a:pt x="1424910" y="1880259"/>
                </a:cubicBezTo>
                <a:cubicBezTo>
                  <a:pt x="1424910" y="1822538"/>
                  <a:pt x="1471702" y="1775746"/>
                  <a:pt x="1529423" y="1775746"/>
                </a:cubicBezTo>
                <a:close/>
                <a:moveTo>
                  <a:pt x="1244441" y="1775746"/>
                </a:moveTo>
                <a:cubicBezTo>
                  <a:pt x="1302162" y="1775746"/>
                  <a:pt x="1348954" y="1822538"/>
                  <a:pt x="1348954" y="1880259"/>
                </a:cubicBezTo>
                <a:cubicBezTo>
                  <a:pt x="1348954" y="1937980"/>
                  <a:pt x="1302162" y="1984772"/>
                  <a:pt x="1244441" y="1984772"/>
                </a:cubicBezTo>
                <a:cubicBezTo>
                  <a:pt x="1186720" y="1984772"/>
                  <a:pt x="1139928" y="1937980"/>
                  <a:pt x="1139928" y="1880259"/>
                </a:cubicBezTo>
                <a:cubicBezTo>
                  <a:pt x="1139928" y="1822538"/>
                  <a:pt x="1186720" y="1775746"/>
                  <a:pt x="1244441" y="1775746"/>
                </a:cubicBezTo>
                <a:close/>
                <a:moveTo>
                  <a:pt x="959459" y="1775746"/>
                </a:moveTo>
                <a:cubicBezTo>
                  <a:pt x="1017180" y="1775746"/>
                  <a:pt x="1063972" y="1822538"/>
                  <a:pt x="1063972" y="1880259"/>
                </a:cubicBezTo>
                <a:cubicBezTo>
                  <a:pt x="1063972" y="1937980"/>
                  <a:pt x="1017180" y="1984772"/>
                  <a:pt x="959459" y="1984772"/>
                </a:cubicBezTo>
                <a:cubicBezTo>
                  <a:pt x="901738" y="1984772"/>
                  <a:pt x="854946" y="1937980"/>
                  <a:pt x="854946" y="1880259"/>
                </a:cubicBezTo>
                <a:cubicBezTo>
                  <a:pt x="854946" y="1822538"/>
                  <a:pt x="901738" y="1775746"/>
                  <a:pt x="959459" y="1775746"/>
                </a:cubicBezTo>
                <a:close/>
                <a:moveTo>
                  <a:pt x="674477" y="1775746"/>
                </a:moveTo>
                <a:cubicBezTo>
                  <a:pt x="732198" y="1775746"/>
                  <a:pt x="778990" y="1822538"/>
                  <a:pt x="778990" y="1880259"/>
                </a:cubicBezTo>
                <a:cubicBezTo>
                  <a:pt x="778990" y="1937980"/>
                  <a:pt x="732198" y="1984772"/>
                  <a:pt x="674477" y="1984772"/>
                </a:cubicBezTo>
                <a:cubicBezTo>
                  <a:pt x="616756" y="1984772"/>
                  <a:pt x="569964" y="1937980"/>
                  <a:pt x="569964" y="1880259"/>
                </a:cubicBezTo>
                <a:cubicBezTo>
                  <a:pt x="569964" y="1822538"/>
                  <a:pt x="616756" y="1775746"/>
                  <a:pt x="674477" y="1775746"/>
                </a:cubicBezTo>
                <a:close/>
                <a:moveTo>
                  <a:pt x="389495" y="1775746"/>
                </a:moveTo>
                <a:cubicBezTo>
                  <a:pt x="447216" y="1775746"/>
                  <a:pt x="494008" y="1822538"/>
                  <a:pt x="494008" y="1880259"/>
                </a:cubicBezTo>
                <a:cubicBezTo>
                  <a:pt x="494008" y="1937980"/>
                  <a:pt x="447216" y="1984772"/>
                  <a:pt x="389495" y="1984772"/>
                </a:cubicBezTo>
                <a:cubicBezTo>
                  <a:pt x="331774" y="1984772"/>
                  <a:pt x="284982" y="1937980"/>
                  <a:pt x="284982" y="1880259"/>
                </a:cubicBezTo>
                <a:cubicBezTo>
                  <a:pt x="284982" y="1822538"/>
                  <a:pt x="331774" y="1775746"/>
                  <a:pt x="389495" y="1775746"/>
                </a:cubicBezTo>
                <a:close/>
                <a:moveTo>
                  <a:pt x="104513" y="1775746"/>
                </a:moveTo>
                <a:cubicBezTo>
                  <a:pt x="162234" y="1775746"/>
                  <a:pt x="209026" y="1822538"/>
                  <a:pt x="209026" y="1880259"/>
                </a:cubicBezTo>
                <a:cubicBezTo>
                  <a:pt x="209026" y="1937980"/>
                  <a:pt x="162234" y="1984772"/>
                  <a:pt x="104513" y="1984772"/>
                </a:cubicBezTo>
                <a:cubicBezTo>
                  <a:pt x="46792" y="1984772"/>
                  <a:pt x="0" y="1937980"/>
                  <a:pt x="0" y="1880259"/>
                </a:cubicBezTo>
                <a:cubicBezTo>
                  <a:pt x="0" y="1822538"/>
                  <a:pt x="46792" y="1775746"/>
                  <a:pt x="104513" y="1775746"/>
                </a:cubicBezTo>
                <a:close/>
                <a:moveTo>
                  <a:pt x="1529423" y="1522068"/>
                </a:moveTo>
                <a:cubicBezTo>
                  <a:pt x="1587144" y="1522068"/>
                  <a:pt x="1633936" y="1568860"/>
                  <a:pt x="1633936" y="1626581"/>
                </a:cubicBezTo>
                <a:cubicBezTo>
                  <a:pt x="1633936" y="1684302"/>
                  <a:pt x="1587144" y="1731094"/>
                  <a:pt x="1529423" y="1731094"/>
                </a:cubicBezTo>
                <a:cubicBezTo>
                  <a:pt x="1471702" y="1731094"/>
                  <a:pt x="1424910" y="1684302"/>
                  <a:pt x="1424910" y="1626581"/>
                </a:cubicBezTo>
                <a:cubicBezTo>
                  <a:pt x="1424910" y="1568860"/>
                  <a:pt x="1471702" y="1522068"/>
                  <a:pt x="1529423" y="1522068"/>
                </a:cubicBezTo>
                <a:close/>
                <a:moveTo>
                  <a:pt x="1244441" y="1522068"/>
                </a:moveTo>
                <a:cubicBezTo>
                  <a:pt x="1302162" y="1522068"/>
                  <a:pt x="1348954" y="1568860"/>
                  <a:pt x="1348954" y="1626581"/>
                </a:cubicBezTo>
                <a:cubicBezTo>
                  <a:pt x="1348954" y="1684302"/>
                  <a:pt x="1302162" y="1731094"/>
                  <a:pt x="1244441" y="1731094"/>
                </a:cubicBezTo>
                <a:cubicBezTo>
                  <a:pt x="1186720" y="1731094"/>
                  <a:pt x="1139928" y="1684302"/>
                  <a:pt x="1139928" y="1626581"/>
                </a:cubicBezTo>
                <a:cubicBezTo>
                  <a:pt x="1139928" y="1568860"/>
                  <a:pt x="1186720" y="1522068"/>
                  <a:pt x="1244441" y="1522068"/>
                </a:cubicBezTo>
                <a:close/>
                <a:moveTo>
                  <a:pt x="959459" y="1522068"/>
                </a:moveTo>
                <a:cubicBezTo>
                  <a:pt x="1017180" y="1522068"/>
                  <a:pt x="1063972" y="1568860"/>
                  <a:pt x="1063972" y="1626581"/>
                </a:cubicBezTo>
                <a:cubicBezTo>
                  <a:pt x="1063972" y="1684302"/>
                  <a:pt x="1017180" y="1731094"/>
                  <a:pt x="959459" y="1731094"/>
                </a:cubicBezTo>
                <a:cubicBezTo>
                  <a:pt x="901738" y="1731094"/>
                  <a:pt x="854946" y="1684302"/>
                  <a:pt x="854946" y="1626581"/>
                </a:cubicBezTo>
                <a:cubicBezTo>
                  <a:pt x="854946" y="1568860"/>
                  <a:pt x="901738" y="1522068"/>
                  <a:pt x="959459" y="1522068"/>
                </a:cubicBezTo>
                <a:close/>
                <a:moveTo>
                  <a:pt x="674477" y="1522068"/>
                </a:moveTo>
                <a:cubicBezTo>
                  <a:pt x="732198" y="1522068"/>
                  <a:pt x="778990" y="1568860"/>
                  <a:pt x="778990" y="1626581"/>
                </a:cubicBezTo>
                <a:cubicBezTo>
                  <a:pt x="778990" y="1684302"/>
                  <a:pt x="732198" y="1731094"/>
                  <a:pt x="674477" y="1731094"/>
                </a:cubicBezTo>
                <a:cubicBezTo>
                  <a:pt x="616756" y="1731094"/>
                  <a:pt x="569964" y="1684302"/>
                  <a:pt x="569964" y="1626581"/>
                </a:cubicBezTo>
                <a:cubicBezTo>
                  <a:pt x="569964" y="1568860"/>
                  <a:pt x="616756" y="1522068"/>
                  <a:pt x="674477" y="1522068"/>
                </a:cubicBezTo>
                <a:close/>
                <a:moveTo>
                  <a:pt x="389495" y="1522068"/>
                </a:moveTo>
                <a:cubicBezTo>
                  <a:pt x="447216" y="1522068"/>
                  <a:pt x="494008" y="1568860"/>
                  <a:pt x="494008" y="1626581"/>
                </a:cubicBezTo>
                <a:cubicBezTo>
                  <a:pt x="494008" y="1684302"/>
                  <a:pt x="447216" y="1731094"/>
                  <a:pt x="389495" y="1731094"/>
                </a:cubicBezTo>
                <a:cubicBezTo>
                  <a:pt x="331774" y="1731094"/>
                  <a:pt x="284982" y="1684302"/>
                  <a:pt x="284982" y="1626581"/>
                </a:cubicBezTo>
                <a:cubicBezTo>
                  <a:pt x="284982" y="1568860"/>
                  <a:pt x="331774" y="1522068"/>
                  <a:pt x="389495" y="1522068"/>
                </a:cubicBezTo>
                <a:close/>
                <a:moveTo>
                  <a:pt x="104513" y="1522068"/>
                </a:moveTo>
                <a:cubicBezTo>
                  <a:pt x="162234" y="1522068"/>
                  <a:pt x="209026" y="1568860"/>
                  <a:pt x="209026" y="1626581"/>
                </a:cubicBezTo>
                <a:cubicBezTo>
                  <a:pt x="209026" y="1684302"/>
                  <a:pt x="162234" y="1731094"/>
                  <a:pt x="104513" y="1731094"/>
                </a:cubicBezTo>
                <a:cubicBezTo>
                  <a:pt x="46792" y="1731094"/>
                  <a:pt x="0" y="1684302"/>
                  <a:pt x="0" y="1626581"/>
                </a:cubicBezTo>
                <a:cubicBezTo>
                  <a:pt x="0" y="1568860"/>
                  <a:pt x="46792" y="1522068"/>
                  <a:pt x="104513" y="1522068"/>
                </a:cubicBezTo>
                <a:close/>
                <a:moveTo>
                  <a:pt x="1529423" y="1268390"/>
                </a:moveTo>
                <a:cubicBezTo>
                  <a:pt x="1587144" y="1268390"/>
                  <a:pt x="1633936" y="1315182"/>
                  <a:pt x="1633936" y="1372903"/>
                </a:cubicBezTo>
                <a:cubicBezTo>
                  <a:pt x="1633936" y="1430624"/>
                  <a:pt x="1587144" y="1477416"/>
                  <a:pt x="1529423" y="1477416"/>
                </a:cubicBezTo>
                <a:cubicBezTo>
                  <a:pt x="1471702" y="1477416"/>
                  <a:pt x="1424910" y="1430624"/>
                  <a:pt x="1424910" y="1372903"/>
                </a:cubicBezTo>
                <a:cubicBezTo>
                  <a:pt x="1424910" y="1315182"/>
                  <a:pt x="1471702" y="1268390"/>
                  <a:pt x="1529423" y="1268390"/>
                </a:cubicBezTo>
                <a:close/>
                <a:moveTo>
                  <a:pt x="1244441" y="1268390"/>
                </a:moveTo>
                <a:cubicBezTo>
                  <a:pt x="1302162" y="1268390"/>
                  <a:pt x="1348954" y="1315182"/>
                  <a:pt x="1348954" y="1372903"/>
                </a:cubicBezTo>
                <a:cubicBezTo>
                  <a:pt x="1348954" y="1430624"/>
                  <a:pt x="1302162" y="1477416"/>
                  <a:pt x="1244441" y="1477416"/>
                </a:cubicBezTo>
                <a:cubicBezTo>
                  <a:pt x="1186720" y="1477416"/>
                  <a:pt x="1139928" y="1430624"/>
                  <a:pt x="1139928" y="1372903"/>
                </a:cubicBezTo>
                <a:cubicBezTo>
                  <a:pt x="1139928" y="1315182"/>
                  <a:pt x="1186720" y="1268390"/>
                  <a:pt x="1244441" y="1268390"/>
                </a:cubicBezTo>
                <a:close/>
                <a:moveTo>
                  <a:pt x="959459" y="1268390"/>
                </a:moveTo>
                <a:cubicBezTo>
                  <a:pt x="1017180" y="1268390"/>
                  <a:pt x="1063972" y="1315182"/>
                  <a:pt x="1063972" y="1372903"/>
                </a:cubicBezTo>
                <a:cubicBezTo>
                  <a:pt x="1063972" y="1430624"/>
                  <a:pt x="1017180" y="1477416"/>
                  <a:pt x="959459" y="1477416"/>
                </a:cubicBezTo>
                <a:cubicBezTo>
                  <a:pt x="901738" y="1477416"/>
                  <a:pt x="854946" y="1430624"/>
                  <a:pt x="854946" y="1372903"/>
                </a:cubicBezTo>
                <a:cubicBezTo>
                  <a:pt x="854946" y="1315182"/>
                  <a:pt x="901738" y="1268390"/>
                  <a:pt x="959459" y="1268390"/>
                </a:cubicBezTo>
                <a:close/>
                <a:moveTo>
                  <a:pt x="674477" y="1268390"/>
                </a:moveTo>
                <a:cubicBezTo>
                  <a:pt x="732198" y="1268390"/>
                  <a:pt x="778990" y="1315182"/>
                  <a:pt x="778990" y="1372903"/>
                </a:cubicBezTo>
                <a:cubicBezTo>
                  <a:pt x="778990" y="1430624"/>
                  <a:pt x="732198" y="1477416"/>
                  <a:pt x="674477" y="1477416"/>
                </a:cubicBezTo>
                <a:cubicBezTo>
                  <a:pt x="616756" y="1477416"/>
                  <a:pt x="569964" y="1430624"/>
                  <a:pt x="569964" y="1372903"/>
                </a:cubicBezTo>
                <a:cubicBezTo>
                  <a:pt x="569964" y="1315182"/>
                  <a:pt x="616756" y="1268390"/>
                  <a:pt x="674477" y="1268390"/>
                </a:cubicBezTo>
                <a:close/>
                <a:moveTo>
                  <a:pt x="389495" y="1268390"/>
                </a:moveTo>
                <a:cubicBezTo>
                  <a:pt x="447216" y="1268390"/>
                  <a:pt x="494008" y="1315182"/>
                  <a:pt x="494008" y="1372903"/>
                </a:cubicBezTo>
                <a:cubicBezTo>
                  <a:pt x="494008" y="1430624"/>
                  <a:pt x="447216" y="1477416"/>
                  <a:pt x="389495" y="1477416"/>
                </a:cubicBezTo>
                <a:cubicBezTo>
                  <a:pt x="331774" y="1477416"/>
                  <a:pt x="284982" y="1430624"/>
                  <a:pt x="284982" y="1372903"/>
                </a:cubicBezTo>
                <a:cubicBezTo>
                  <a:pt x="284982" y="1315182"/>
                  <a:pt x="331774" y="1268390"/>
                  <a:pt x="389495" y="1268390"/>
                </a:cubicBezTo>
                <a:close/>
                <a:moveTo>
                  <a:pt x="104513" y="1268390"/>
                </a:moveTo>
                <a:cubicBezTo>
                  <a:pt x="162234" y="1268390"/>
                  <a:pt x="209026" y="1315182"/>
                  <a:pt x="209026" y="1372903"/>
                </a:cubicBezTo>
                <a:cubicBezTo>
                  <a:pt x="209026" y="1430624"/>
                  <a:pt x="162234" y="1477416"/>
                  <a:pt x="104513" y="1477416"/>
                </a:cubicBezTo>
                <a:cubicBezTo>
                  <a:pt x="46792" y="1477416"/>
                  <a:pt x="0" y="1430624"/>
                  <a:pt x="0" y="1372903"/>
                </a:cubicBezTo>
                <a:cubicBezTo>
                  <a:pt x="0" y="1315182"/>
                  <a:pt x="46792" y="1268390"/>
                  <a:pt x="104513" y="1268390"/>
                </a:cubicBezTo>
                <a:close/>
                <a:moveTo>
                  <a:pt x="1529423" y="1014712"/>
                </a:moveTo>
                <a:cubicBezTo>
                  <a:pt x="1587144" y="1014712"/>
                  <a:pt x="1633936" y="1061504"/>
                  <a:pt x="1633936" y="1119225"/>
                </a:cubicBezTo>
                <a:cubicBezTo>
                  <a:pt x="1633936" y="1176946"/>
                  <a:pt x="1587144" y="1223738"/>
                  <a:pt x="1529423" y="1223738"/>
                </a:cubicBezTo>
                <a:cubicBezTo>
                  <a:pt x="1471702" y="1223738"/>
                  <a:pt x="1424910" y="1176946"/>
                  <a:pt x="1424910" y="1119225"/>
                </a:cubicBezTo>
                <a:cubicBezTo>
                  <a:pt x="1424910" y="1061504"/>
                  <a:pt x="1471702" y="1014712"/>
                  <a:pt x="1529423" y="1014712"/>
                </a:cubicBezTo>
                <a:close/>
                <a:moveTo>
                  <a:pt x="1244441" y="1014712"/>
                </a:moveTo>
                <a:cubicBezTo>
                  <a:pt x="1302162" y="1014712"/>
                  <a:pt x="1348954" y="1061504"/>
                  <a:pt x="1348954" y="1119225"/>
                </a:cubicBezTo>
                <a:cubicBezTo>
                  <a:pt x="1348954" y="1176946"/>
                  <a:pt x="1302162" y="1223738"/>
                  <a:pt x="1244441" y="1223738"/>
                </a:cubicBezTo>
                <a:cubicBezTo>
                  <a:pt x="1186720" y="1223738"/>
                  <a:pt x="1139928" y="1176946"/>
                  <a:pt x="1139928" y="1119225"/>
                </a:cubicBezTo>
                <a:cubicBezTo>
                  <a:pt x="1139928" y="1061504"/>
                  <a:pt x="1186720" y="1014712"/>
                  <a:pt x="1244441" y="1014712"/>
                </a:cubicBezTo>
                <a:close/>
                <a:moveTo>
                  <a:pt x="959459" y="1014712"/>
                </a:moveTo>
                <a:cubicBezTo>
                  <a:pt x="1017180" y="1014712"/>
                  <a:pt x="1063972" y="1061504"/>
                  <a:pt x="1063972" y="1119225"/>
                </a:cubicBezTo>
                <a:cubicBezTo>
                  <a:pt x="1063972" y="1176946"/>
                  <a:pt x="1017180" y="1223738"/>
                  <a:pt x="959459" y="1223738"/>
                </a:cubicBezTo>
                <a:cubicBezTo>
                  <a:pt x="901738" y="1223738"/>
                  <a:pt x="854946" y="1176946"/>
                  <a:pt x="854946" y="1119225"/>
                </a:cubicBezTo>
                <a:cubicBezTo>
                  <a:pt x="854946" y="1061504"/>
                  <a:pt x="901738" y="1014712"/>
                  <a:pt x="959459" y="1014712"/>
                </a:cubicBezTo>
                <a:close/>
                <a:moveTo>
                  <a:pt x="674477" y="1014712"/>
                </a:moveTo>
                <a:cubicBezTo>
                  <a:pt x="732198" y="1014712"/>
                  <a:pt x="778990" y="1061504"/>
                  <a:pt x="778990" y="1119225"/>
                </a:cubicBezTo>
                <a:cubicBezTo>
                  <a:pt x="778990" y="1176946"/>
                  <a:pt x="732198" y="1223738"/>
                  <a:pt x="674477" y="1223738"/>
                </a:cubicBezTo>
                <a:cubicBezTo>
                  <a:pt x="616756" y="1223738"/>
                  <a:pt x="569964" y="1176946"/>
                  <a:pt x="569964" y="1119225"/>
                </a:cubicBezTo>
                <a:cubicBezTo>
                  <a:pt x="569964" y="1061504"/>
                  <a:pt x="616756" y="1014712"/>
                  <a:pt x="674477" y="1014712"/>
                </a:cubicBezTo>
                <a:close/>
                <a:moveTo>
                  <a:pt x="389495" y="1014712"/>
                </a:moveTo>
                <a:cubicBezTo>
                  <a:pt x="447216" y="1014712"/>
                  <a:pt x="494008" y="1061504"/>
                  <a:pt x="494008" y="1119225"/>
                </a:cubicBezTo>
                <a:cubicBezTo>
                  <a:pt x="494008" y="1176946"/>
                  <a:pt x="447216" y="1223738"/>
                  <a:pt x="389495" y="1223738"/>
                </a:cubicBezTo>
                <a:cubicBezTo>
                  <a:pt x="331774" y="1223738"/>
                  <a:pt x="284982" y="1176946"/>
                  <a:pt x="284982" y="1119225"/>
                </a:cubicBezTo>
                <a:cubicBezTo>
                  <a:pt x="284982" y="1061504"/>
                  <a:pt x="331774" y="1014712"/>
                  <a:pt x="389495" y="1014712"/>
                </a:cubicBezTo>
                <a:close/>
                <a:moveTo>
                  <a:pt x="104513" y="1014712"/>
                </a:moveTo>
                <a:cubicBezTo>
                  <a:pt x="162234" y="1014712"/>
                  <a:pt x="209026" y="1061504"/>
                  <a:pt x="209026" y="1119225"/>
                </a:cubicBezTo>
                <a:cubicBezTo>
                  <a:pt x="209026" y="1176946"/>
                  <a:pt x="162234" y="1223738"/>
                  <a:pt x="104513" y="1223738"/>
                </a:cubicBezTo>
                <a:cubicBezTo>
                  <a:pt x="46792" y="1223738"/>
                  <a:pt x="0" y="1176946"/>
                  <a:pt x="0" y="1119225"/>
                </a:cubicBezTo>
                <a:cubicBezTo>
                  <a:pt x="0" y="1061504"/>
                  <a:pt x="46792" y="1014712"/>
                  <a:pt x="104513" y="1014712"/>
                </a:cubicBezTo>
                <a:close/>
                <a:moveTo>
                  <a:pt x="1529423" y="761034"/>
                </a:moveTo>
                <a:cubicBezTo>
                  <a:pt x="1587144" y="761034"/>
                  <a:pt x="1633936" y="807826"/>
                  <a:pt x="1633936" y="865547"/>
                </a:cubicBezTo>
                <a:cubicBezTo>
                  <a:pt x="1633936" y="923268"/>
                  <a:pt x="1587144" y="970060"/>
                  <a:pt x="1529423" y="970060"/>
                </a:cubicBezTo>
                <a:cubicBezTo>
                  <a:pt x="1471702" y="970060"/>
                  <a:pt x="1424910" y="923268"/>
                  <a:pt x="1424910" y="865547"/>
                </a:cubicBezTo>
                <a:cubicBezTo>
                  <a:pt x="1424910" y="807826"/>
                  <a:pt x="1471702" y="761034"/>
                  <a:pt x="1529423" y="761034"/>
                </a:cubicBezTo>
                <a:close/>
                <a:moveTo>
                  <a:pt x="1244441" y="761034"/>
                </a:moveTo>
                <a:cubicBezTo>
                  <a:pt x="1302162" y="761034"/>
                  <a:pt x="1348954" y="807826"/>
                  <a:pt x="1348954" y="865547"/>
                </a:cubicBezTo>
                <a:cubicBezTo>
                  <a:pt x="1348954" y="923268"/>
                  <a:pt x="1302162" y="970060"/>
                  <a:pt x="1244441" y="970060"/>
                </a:cubicBezTo>
                <a:cubicBezTo>
                  <a:pt x="1186720" y="970060"/>
                  <a:pt x="1139928" y="923268"/>
                  <a:pt x="1139928" y="865547"/>
                </a:cubicBezTo>
                <a:cubicBezTo>
                  <a:pt x="1139928" y="807826"/>
                  <a:pt x="1186720" y="761034"/>
                  <a:pt x="1244441" y="761034"/>
                </a:cubicBezTo>
                <a:close/>
                <a:moveTo>
                  <a:pt x="959459" y="761034"/>
                </a:moveTo>
                <a:cubicBezTo>
                  <a:pt x="1017180" y="761034"/>
                  <a:pt x="1063972" y="807826"/>
                  <a:pt x="1063972" y="865547"/>
                </a:cubicBezTo>
                <a:cubicBezTo>
                  <a:pt x="1063972" y="923268"/>
                  <a:pt x="1017180" y="970060"/>
                  <a:pt x="959459" y="970060"/>
                </a:cubicBezTo>
                <a:cubicBezTo>
                  <a:pt x="901738" y="970060"/>
                  <a:pt x="854946" y="923268"/>
                  <a:pt x="854946" y="865547"/>
                </a:cubicBezTo>
                <a:cubicBezTo>
                  <a:pt x="854946" y="807826"/>
                  <a:pt x="901738" y="761034"/>
                  <a:pt x="959459" y="761034"/>
                </a:cubicBezTo>
                <a:close/>
                <a:moveTo>
                  <a:pt x="674477" y="761034"/>
                </a:moveTo>
                <a:cubicBezTo>
                  <a:pt x="732198" y="761034"/>
                  <a:pt x="778990" y="807826"/>
                  <a:pt x="778990" y="865547"/>
                </a:cubicBezTo>
                <a:cubicBezTo>
                  <a:pt x="778990" y="923268"/>
                  <a:pt x="732198" y="970060"/>
                  <a:pt x="674477" y="970060"/>
                </a:cubicBezTo>
                <a:cubicBezTo>
                  <a:pt x="616756" y="970060"/>
                  <a:pt x="569964" y="923268"/>
                  <a:pt x="569964" y="865547"/>
                </a:cubicBezTo>
                <a:cubicBezTo>
                  <a:pt x="569964" y="807826"/>
                  <a:pt x="616756" y="761034"/>
                  <a:pt x="674477" y="761034"/>
                </a:cubicBezTo>
                <a:close/>
                <a:moveTo>
                  <a:pt x="389495" y="761034"/>
                </a:moveTo>
                <a:cubicBezTo>
                  <a:pt x="447216" y="761034"/>
                  <a:pt x="494008" y="807826"/>
                  <a:pt x="494008" y="865547"/>
                </a:cubicBezTo>
                <a:cubicBezTo>
                  <a:pt x="494008" y="923268"/>
                  <a:pt x="447216" y="970060"/>
                  <a:pt x="389495" y="970060"/>
                </a:cubicBezTo>
                <a:cubicBezTo>
                  <a:pt x="331774" y="970060"/>
                  <a:pt x="284982" y="923268"/>
                  <a:pt x="284982" y="865547"/>
                </a:cubicBezTo>
                <a:cubicBezTo>
                  <a:pt x="284982" y="807826"/>
                  <a:pt x="331774" y="761034"/>
                  <a:pt x="389495" y="761034"/>
                </a:cubicBezTo>
                <a:close/>
                <a:moveTo>
                  <a:pt x="104513" y="761034"/>
                </a:moveTo>
                <a:cubicBezTo>
                  <a:pt x="162234" y="761034"/>
                  <a:pt x="209026" y="807826"/>
                  <a:pt x="209026" y="865547"/>
                </a:cubicBezTo>
                <a:cubicBezTo>
                  <a:pt x="209026" y="923268"/>
                  <a:pt x="162234" y="970060"/>
                  <a:pt x="104513" y="970060"/>
                </a:cubicBezTo>
                <a:cubicBezTo>
                  <a:pt x="46792" y="970060"/>
                  <a:pt x="0" y="923268"/>
                  <a:pt x="0" y="865547"/>
                </a:cubicBezTo>
                <a:cubicBezTo>
                  <a:pt x="0" y="807826"/>
                  <a:pt x="46792" y="761034"/>
                  <a:pt x="104513" y="761034"/>
                </a:cubicBezTo>
                <a:close/>
                <a:moveTo>
                  <a:pt x="1529423" y="507356"/>
                </a:moveTo>
                <a:cubicBezTo>
                  <a:pt x="1587144" y="507356"/>
                  <a:pt x="1633936" y="554148"/>
                  <a:pt x="1633936" y="611869"/>
                </a:cubicBezTo>
                <a:cubicBezTo>
                  <a:pt x="1633936" y="669590"/>
                  <a:pt x="1587144" y="716382"/>
                  <a:pt x="1529423" y="716382"/>
                </a:cubicBezTo>
                <a:cubicBezTo>
                  <a:pt x="1471702" y="716382"/>
                  <a:pt x="1424910" y="669590"/>
                  <a:pt x="1424910" y="611869"/>
                </a:cubicBezTo>
                <a:cubicBezTo>
                  <a:pt x="1424910" y="554148"/>
                  <a:pt x="1471702" y="507356"/>
                  <a:pt x="1529423" y="507356"/>
                </a:cubicBezTo>
                <a:close/>
                <a:moveTo>
                  <a:pt x="1244441" y="507356"/>
                </a:moveTo>
                <a:cubicBezTo>
                  <a:pt x="1302162" y="507356"/>
                  <a:pt x="1348954" y="554148"/>
                  <a:pt x="1348954" y="611869"/>
                </a:cubicBezTo>
                <a:cubicBezTo>
                  <a:pt x="1348954" y="669590"/>
                  <a:pt x="1302162" y="716382"/>
                  <a:pt x="1244441" y="716382"/>
                </a:cubicBezTo>
                <a:cubicBezTo>
                  <a:pt x="1186720" y="716382"/>
                  <a:pt x="1139928" y="669590"/>
                  <a:pt x="1139928" y="611869"/>
                </a:cubicBezTo>
                <a:cubicBezTo>
                  <a:pt x="1139928" y="554148"/>
                  <a:pt x="1186720" y="507356"/>
                  <a:pt x="1244441" y="507356"/>
                </a:cubicBezTo>
                <a:close/>
                <a:moveTo>
                  <a:pt x="959459" y="507356"/>
                </a:moveTo>
                <a:cubicBezTo>
                  <a:pt x="1017180" y="507356"/>
                  <a:pt x="1063972" y="554148"/>
                  <a:pt x="1063972" y="611869"/>
                </a:cubicBezTo>
                <a:cubicBezTo>
                  <a:pt x="1063972" y="669590"/>
                  <a:pt x="1017180" y="716382"/>
                  <a:pt x="959459" y="716382"/>
                </a:cubicBezTo>
                <a:cubicBezTo>
                  <a:pt x="901738" y="716382"/>
                  <a:pt x="854946" y="669590"/>
                  <a:pt x="854946" y="611869"/>
                </a:cubicBezTo>
                <a:cubicBezTo>
                  <a:pt x="854946" y="554148"/>
                  <a:pt x="901738" y="507356"/>
                  <a:pt x="959459" y="507356"/>
                </a:cubicBezTo>
                <a:close/>
                <a:moveTo>
                  <a:pt x="674477" y="507356"/>
                </a:moveTo>
                <a:cubicBezTo>
                  <a:pt x="732198" y="507356"/>
                  <a:pt x="778990" y="554148"/>
                  <a:pt x="778990" y="611869"/>
                </a:cubicBezTo>
                <a:cubicBezTo>
                  <a:pt x="778990" y="669590"/>
                  <a:pt x="732198" y="716382"/>
                  <a:pt x="674477" y="716382"/>
                </a:cubicBezTo>
                <a:cubicBezTo>
                  <a:pt x="616756" y="716382"/>
                  <a:pt x="569964" y="669590"/>
                  <a:pt x="569964" y="611869"/>
                </a:cubicBezTo>
                <a:cubicBezTo>
                  <a:pt x="569964" y="554148"/>
                  <a:pt x="616756" y="507356"/>
                  <a:pt x="674477" y="507356"/>
                </a:cubicBezTo>
                <a:close/>
                <a:moveTo>
                  <a:pt x="389495" y="507356"/>
                </a:moveTo>
                <a:cubicBezTo>
                  <a:pt x="447216" y="507356"/>
                  <a:pt x="494008" y="554148"/>
                  <a:pt x="494008" y="611869"/>
                </a:cubicBezTo>
                <a:cubicBezTo>
                  <a:pt x="494008" y="669590"/>
                  <a:pt x="447216" y="716382"/>
                  <a:pt x="389495" y="716382"/>
                </a:cubicBezTo>
                <a:cubicBezTo>
                  <a:pt x="331774" y="716382"/>
                  <a:pt x="284982" y="669590"/>
                  <a:pt x="284982" y="611869"/>
                </a:cubicBezTo>
                <a:cubicBezTo>
                  <a:pt x="284982" y="554148"/>
                  <a:pt x="331774" y="507356"/>
                  <a:pt x="389495" y="507356"/>
                </a:cubicBezTo>
                <a:close/>
                <a:moveTo>
                  <a:pt x="104513" y="507356"/>
                </a:moveTo>
                <a:cubicBezTo>
                  <a:pt x="162234" y="507356"/>
                  <a:pt x="209026" y="554148"/>
                  <a:pt x="209026" y="611869"/>
                </a:cubicBezTo>
                <a:cubicBezTo>
                  <a:pt x="209026" y="669590"/>
                  <a:pt x="162234" y="716382"/>
                  <a:pt x="104513" y="716382"/>
                </a:cubicBezTo>
                <a:cubicBezTo>
                  <a:pt x="46792" y="716382"/>
                  <a:pt x="0" y="669590"/>
                  <a:pt x="0" y="611869"/>
                </a:cubicBezTo>
                <a:cubicBezTo>
                  <a:pt x="0" y="554148"/>
                  <a:pt x="46792" y="507356"/>
                  <a:pt x="104513" y="507356"/>
                </a:cubicBezTo>
                <a:close/>
                <a:moveTo>
                  <a:pt x="1529423" y="253678"/>
                </a:moveTo>
                <a:cubicBezTo>
                  <a:pt x="1587144" y="253678"/>
                  <a:pt x="1633936" y="300470"/>
                  <a:pt x="1633936" y="358191"/>
                </a:cubicBezTo>
                <a:cubicBezTo>
                  <a:pt x="1633936" y="415912"/>
                  <a:pt x="1587144" y="462704"/>
                  <a:pt x="1529423" y="462704"/>
                </a:cubicBezTo>
                <a:cubicBezTo>
                  <a:pt x="1471702" y="462704"/>
                  <a:pt x="1424910" y="415912"/>
                  <a:pt x="1424910" y="358191"/>
                </a:cubicBezTo>
                <a:cubicBezTo>
                  <a:pt x="1424910" y="300470"/>
                  <a:pt x="1471702" y="253678"/>
                  <a:pt x="1529423" y="253678"/>
                </a:cubicBezTo>
                <a:close/>
                <a:moveTo>
                  <a:pt x="1244441" y="253678"/>
                </a:moveTo>
                <a:cubicBezTo>
                  <a:pt x="1302162" y="253678"/>
                  <a:pt x="1348954" y="300470"/>
                  <a:pt x="1348954" y="358191"/>
                </a:cubicBezTo>
                <a:cubicBezTo>
                  <a:pt x="1348954" y="415912"/>
                  <a:pt x="1302162" y="462704"/>
                  <a:pt x="1244441" y="462704"/>
                </a:cubicBezTo>
                <a:cubicBezTo>
                  <a:pt x="1186720" y="462704"/>
                  <a:pt x="1139928" y="415912"/>
                  <a:pt x="1139928" y="358191"/>
                </a:cubicBezTo>
                <a:cubicBezTo>
                  <a:pt x="1139928" y="300470"/>
                  <a:pt x="1186720" y="253678"/>
                  <a:pt x="1244441" y="253678"/>
                </a:cubicBezTo>
                <a:close/>
                <a:moveTo>
                  <a:pt x="959459" y="253678"/>
                </a:moveTo>
                <a:cubicBezTo>
                  <a:pt x="1017180" y="253678"/>
                  <a:pt x="1063972" y="300470"/>
                  <a:pt x="1063972" y="358191"/>
                </a:cubicBezTo>
                <a:cubicBezTo>
                  <a:pt x="1063972" y="415912"/>
                  <a:pt x="1017180" y="462704"/>
                  <a:pt x="959459" y="462704"/>
                </a:cubicBezTo>
                <a:cubicBezTo>
                  <a:pt x="901738" y="462704"/>
                  <a:pt x="854946" y="415912"/>
                  <a:pt x="854946" y="358191"/>
                </a:cubicBezTo>
                <a:cubicBezTo>
                  <a:pt x="854946" y="300470"/>
                  <a:pt x="901738" y="253678"/>
                  <a:pt x="959459" y="253678"/>
                </a:cubicBezTo>
                <a:close/>
                <a:moveTo>
                  <a:pt x="674477" y="253678"/>
                </a:moveTo>
                <a:cubicBezTo>
                  <a:pt x="732198" y="253678"/>
                  <a:pt x="778990" y="300470"/>
                  <a:pt x="778990" y="358191"/>
                </a:cubicBezTo>
                <a:cubicBezTo>
                  <a:pt x="778990" y="415912"/>
                  <a:pt x="732198" y="462704"/>
                  <a:pt x="674477" y="462704"/>
                </a:cubicBezTo>
                <a:cubicBezTo>
                  <a:pt x="616756" y="462704"/>
                  <a:pt x="569964" y="415912"/>
                  <a:pt x="569964" y="358191"/>
                </a:cubicBezTo>
                <a:cubicBezTo>
                  <a:pt x="569964" y="300470"/>
                  <a:pt x="616756" y="253678"/>
                  <a:pt x="674477" y="253678"/>
                </a:cubicBezTo>
                <a:close/>
                <a:moveTo>
                  <a:pt x="389495" y="253678"/>
                </a:moveTo>
                <a:cubicBezTo>
                  <a:pt x="447216" y="253678"/>
                  <a:pt x="494008" y="300470"/>
                  <a:pt x="494008" y="358191"/>
                </a:cubicBezTo>
                <a:cubicBezTo>
                  <a:pt x="494008" y="415912"/>
                  <a:pt x="447216" y="462704"/>
                  <a:pt x="389495" y="462704"/>
                </a:cubicBezTo>
                <a:cubicBezTo>
                  <a:pt x="331774" y="462704"/>
                  <a:pt x="284982" y="415912"/>
                  <a:pt x="284982" y="358191"/>
                </a:cubicBezTo>
                <a:cubicBezTo>
                  <a:pt x="284982" y="300470"/>
                  <a:pt x="331774" y="253678"/>
                  <a:pt x="389495" y="253678"/>
                </a:cubicBezTo>
                <a:close/>
                <a:moveTo>
                  <a:pt x="104513" y="253678"/>
                </a:moveTo>
                <a:cubicBezTo>
                  <a:pt x="162234" y="253678"/>
                  <a:pt x="209026" y="300470"/>
                  <a:pt x="209026" y="358191"/>
                </a:cubicBezTo>
                <a:cubicBezTo>
                  <a:pt x="209026" y="415912"/>
                  <a:pt x="162234" y="462704"/>
                  <a:pt x="104513" y="462704"/>
                </a:cubicBezTo>
                <a:cubicBezTo>
                  <a:pt x="46792" y="462704"/>
                  <a:pt x="0" y="415912"/>
                  <a:pt x="0" y="358191"/>
                </a:cubicBezTo>
                <a:cubicBezTo>
                  <a:pt x="0" y="300470"/>
                  <a:pt x="46792" y="253678"/>
                  <a:pt x="104513" y="253678"/>
                </a:cubicBezTo>
                <a:close/>
                <a:moveTo>
                  <a:pt x="1529423" y="0"/>
                </a:moveTo>
                <a:cubicBezTo>
                  <a:pt x="1587144" y="0"/>
                  <a:pt x="1633936" y="46792"/>
                  <a:pt x="1633936" y="104513"/>
                </a:cubicBezTo>
                <a:cubicBezTo>
                  <a:pt x="1633936" y="162234"/>
                  <a:pt x="1587144" y="209026"/>
                  <a:pt x="1529423" y="209026"/>
                </a:cubicBezTo>
                <a:cubicBezTo>
                  <a:pt x="1471702" y="209026"/>
                  <a:pt x="1424910" y="162234"/>
                  <a:pt x="1424910" y="104513"/>
                </a:cubicBezTo>
                <a:cubicBezTo>
                  <a:pt x="1424910" y="46792"/>
                  <a:pt x="1471702" y="0"/>
                  <a:pt x="1529423" y="0"/>
                </a:cubicBezTo>
                <a:close/>
                <a:moveTo>
                  <a:pt x="1244441" y="0"/>
                </a:moveTo>
                <a:cubicBezTo>
                  <a:pt x="1302162" y="0"/>
                  <a:pt x="1348954" y="46792"/>
                  <a:pt x="1348954" y="104513"/>
                </a:cubicBezTo>
                <a:cubicBezTo>
                  <a:pt x="1348954" y="162234"/>
                  <a:pt x="1302162" y="209026"/>
                  <a:pt x="1244441" y="209026"/>
                </a:cubicBezTo>
                <a:cubicBezTo>
                  <a:pt x="1186720" y="209026"/>
                  <a:pt x="1139928" y="162234"/>
                  <a:pt x="1139928" y="104513"/>
                </a:cubicBezTo>
                <a:cubicBezTo>
                  <a:pt x="1139928" y="46792"/>
                  <a:pt x="1186720" y="0"/>
                  <a:pt x="1244441" y="0"/>
                </a:cubicBezTo>
                <a:close/>
                <a:moveTo>
                  <a:pt x="959459" y="0"/>
                </a:moveTo>
                <a:cubicBezTo>
                  <a:pt x="1017180" y="0"/>
                  <a:pt x="1063972" y="46792"/>
                  <a:pt x="1063972" y="104513"/>
                </a:cubicBezTo>
                <a:cubicBezTo>
                  <a:pt x="1063972" y="162234"/>
                  <a:pt x="1017180" y="209026"/>
                  <a:pt x="959459" y="209026"/>
                </a:cubicBezTo>
                <a:cubicBezTo>
                  <a:pt x="901738" y="209026"/>
                  <a:pt x="854946" y="162234"/>
                  <a:pt x="854946" y="104513"/>
                </a:cubicBezTo>
                <a:cubicBezTo>
                  <a:pt x="854946" y="46792"/>
                  <a:pt x="901738" y="0"/>
                  <a:pt x="959459" y="0"/>
                </a:cubicBezTo>
                <a:close/>
                <a:moveTo>
                  <a:pt x="674477" y="0"/>
                </a:moveTo>
                <a:cubicBezTo>
                  <a:pt x="732198" y="0"/>
                  <a:pt x="778990" y="46792"/>
                  <a:pt x="778990" y="104513"/>
                </a:cubicBezTo>
                <a:cubicBezTo>
                  <a:pt x="778990" y="162234"/>
                  <a:pt x="732198" y="209026"/>
                  <a:pt x="674477" y="209026"/>
                </a:cubicBezTo>
                <a:cubicBezTo>
                  <a:pt x="616756" y="209026"/>
                  <a:pt x="569964" y="162234"/>
                  <a:pt x="569964" y="104513"/>
                </a:cubicBezTo>
                <a:cubicBezTo>
                  <a:pt x="569964" y="46792"/>
                  <a:pt x="616756" y="0"/>
                  <a:pt x="674477" y="0"/>
                </a:cubicBezTo>
                <a:close/>
                <a:moveTo>
                  <a:pt x="389495" y="0"/>
                </a:moveTo>
                <a:cubicBezTo>
                  <a:pt x="447216" y="0"/>
                  <a:pt x="494008" y="46792"/>
                  <a:pt x="494008" y="104513"/>
                </a:cubicBezTo>
                <a:cubicBezTo>
                  <a:pt x="494008" y="162234"/>
                  <a:pt x="447216" y="209026"/>
                  <a:pt x="389495" y="209026"/>
                </a:cubicBezTo>
                <a:cubicBezTo>
                  <a:pt x="331774" y="209026"/>
                  <a:pt x="284982" y="162234"/>
                  <a:pt x="284982" y="104513"/>
                </a:cubicBezTo>
                <a:cubicBezTo>
                  <a:pt x="284982" y="46792"/>
                  <a:pt x="331774" y="0"/>
                  <a:pt x="389495" y="0"/>
                </a:cubicBezTo>
                <a:close/>
                <a:moveTo>
                  <a:pt x="104513" y="0"/>
                </a:moveTo>
                <a:cubicBezTo>
                  <a:pt x="162234" y="0"/>
                  <a:pt x="209026" y="46792"/>
                  <a:pt x="209026" y="104513"/>
                </a:cubicBezTo>
                <a:cubicBezTo>
                  <a:pt x="209026" y="162234"/>
                  <a:pt x="162234" y="209026"/>
                  <a:pt x="104513" y="209026"/>
                </a:cubicBezTo>
                <a:cubicBezTo>
                  <a:pt x="46792" y="209026"/>
                  <a:pt x="0" y="162234"/>
                  <a:pt x="0" y="104513"/>
                </a:cubicBezTo>
                <a:cubicBezTo>
                  <a:pt x="0" y="46792"/>
                  <a:pt x="46792" y="0"/>
                  <a:pt x="104513" y="0"/>
                </a:cubicBezTo>
                <a:close/>
              </a:path>
            </a:pathLst>
          </a:custGeom>
          <a:gradFill>
            <a:gsLst>
              <a:gs pos="100000">
                <a:srgbClr val="28C365">
                  <a:alpha val="47000"/>
                </a:srgbClr>
              </a:gs>
              <a:gs pos="48000">
                <a:srgbClr val="04C8F8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5" name="平行四边形 164">
            <a:extLst>
              <a:ext uri="{FF2B5EF4-FFF2-40B4-BE49-F238E27FC236}">
                <a16:creationId xmlns:a16="http://schemas.microsoft.com/office/drawing/2014/main" id="{4089ADCD-9952-4912-B0C3-DDDFAA2960EB}"/>
              </a:ext>
            </a:extLst>
          </p:cNvPr>
          <p:cNvSpPr/>
          <p:nvPr/>
        </p:nvSpPr>
        <p:spPr>
          <a:xfrm>
            <a:off x="8351545" y="371336"/>
            <a:ext cx="3450940" cy="50477"/>
          </a:xfrm>
          <a:prstGeom prst="parallelogram">
            <a:avLst/>
          </a:prstGeom>
          <a:gradFill>
            <a:gsLst>
              <a:gs pos="33000">
                <a:srgbClr val="28C365">
                  <a:alpha val="0"/>
                </a:srgbClr>
              </a:gs>
              <a:gs pos="83000">
                <a:srgbClr val="04C8F8"/>
              </a:gs>
            </a:gsLst>
            <a:lin ang="0" scaled="0"/>
          </a:gradFill>
          <a:ln>
            <a:noFill/>
          </a:ln>
          <a:scene3d>
            <a:camera prst="perspectiveLeft">
              <a:rot lat="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B4905516-D714-4D82-AF6D-ACF4B0A0BAFB}"/>
              </a:ext>
            </a:extLst>
          </p:cNvPr>
          <p:cNvGrpSpPr/>
          <p:nvPr/>
        </p:nvGrpSpPr>
        <p:grpSpPr>
          <a:xfrm>
            <a:off x="5534719" y="4533427"/>
            <a:ext cx="3978485" cy="349647"/>
            <a:chOff x="1825930" y="4341452"/>
            <a:chExt cx="3826959" cy="336330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1E7B84C9-7EF0-46A8-8945-C315CC4E1AF5}"/>
                </a:ext>
              </a:extLst>
            </p:cNvPr>
            <p:cNvGrpSpPr/>
            <p:nvPr/>
          </p:nvGrpSpPr>
          <p:grpSpPr>
            <a:xfrm>
              <a:off x="1825930" y="4341452"/>
              <a:ext cx="2918207" cy="171443"/>
              <a:chOff x="12334874" y="4932177"/>
              <a:chExt cx="2918207" cy="276092"/>
            </a:xfrm>
            <a:scene3d>
              <a:camera prst="perspectiveLeft">
                <a:rot lat="0" lon="1200000" rev="0"/>
              </a:camera>
              <a:lightRig rig="threePt" dir="t"/>
            </a:scene3d>
          </p:grpSpPr>
          <p:sp>
            <p:nvSpPr>
              <p:cNvPr id="44" name="平行四边形 43">
                <a:extLst>
                  <a:ext uri="{FF2B5EF4-FFF2-40B4-BE49-F238E27FC236}">
                    <a16:creationId xmlns:a16="http://schemas.microsoft.com/office/drawing/2014/main" id="{1A7E7E4A-2A20-4EC3-8552-B13C87BD4F7C}"/>
                  </a:ext>
                </a:extLst>
              </p:cNvPr>
              <p:cNvSpPr/>
              <p:nvPr/>
            </p:nvSpPr>
            <p:spPr>
              <a:xfrm>
                <a:off x="12334874" y="5162550"/>
                <a:ext cx="2822957" cy="45719"/>
              </a:xfrm>
              <a:prstGeom prst="parallelogram">
                <a:avLst/>
              </a:prstGeom>
              <a:noFill/>
              <a:ln>
                <a:gradFill>
                  <a:gsLst>
                    <a:gs pos="42000">
                      <a:srgbClr val="04C8F8">
                        <a:alpha val="0"/>
                      </a:srgbClr>
                    </a:gs>
                    <a:gs pos="100000">
                      <a:srgbClr val="28C365">
                        <a:alpha val="40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" name="平行四边形 40">
                <a:extLst>
                  <a:ext uri="{FF2B5EF4-FFF2-40B4-BE49-F238E27FC236}">
                    <a16:creationId xmlns:a16="http://schemas.microsoft.com/office/drawing/2014/main" id="{4001D172-F74F-4832-A018-0753CC15A4E8}"/>
                  </a:ext>
                </a:extLst>
              </p:cNvPr>
              <p:cNvSpPr/>
              <p:nvPr/>
            </p:nvSpPr>
            <p:spPr>
              <a:xfrm>
                <a:off x="12430124" y="4932177"/>
                <a:ext cx="2822957" cy="230373"/>
              </a:xfrm>
              <a:prstGeom prst="parallelogram">
                <a:avLst/>
              </a:prstGeom>
              <a:gradFill>
                <a:gsLst>
                  <a:gs pos="33000">
                    <a:srgbClr val="28C365">
                      <a:alpha val="0"/>
                    </a:srgbClr>
                  </a:gs>
                  <a:gs pos="83000">
                    <a:srgbClr val="04C8F8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4525EE67-0C9A-42E4-958B-595E911EF0A9}"/>
                </a:ext>
              </a:extLst>
            </p:cNvPr>
            <p:cNvGrpSpPr/>
            <p:nvPr/>
          </p:nvGrpSpPr>
          <p:grpSpPr>
            <a:xfrm>
              <a:off x="2734682" y="4452881"/>
              <a:ext cx="2918207" cy="224901"/>
              <a:chOff x="12334874" y="4932177"/>
              <a:chExt cx="2918207" cy="276092"/>
            </a:xfrm>
            <a:scene3d>
              <a:camera prst="perspectiveLeft">
                <a:rot lat="0" lon="1200000" rev="0"/>
              </a:camera>
              <a:lightRig rig="threePt" dir="t"/>
            </a:scene3d>
          </p:grpSpPr>
          <p:sp>
            <p:nvSpPr>
              <p:cNvPr id="50" name="平行四边形 49">
                <a:extLst>
                  <a:ext uri="{FF2B5EF4-FFF2-40B4-BE49-F238E27FC236}">
                    <a16:creationId xmlns:a16="http://schemas.microsoft.com/office/drawing/2014/main" id="{CB59F40F-F329-41C9-B5E6-306BB98E2D8B}"/>
                  </a:ext>
                </a:extLst>
              </p:cNvPr>
              <p:cNvSpPr/>
              <p:nvPr/>
            </p:nvSpPr>
            <p:spPr>
              <a:xfrm>
                <a:off x="12334874" y="5162550"/>
                <a:ext cx="2822957" cy="45719"/>
              </a:xfrm>
              <a:prstGeom prst="parallelogram">
                <a:avLst/>
              </a:prstGeom>
              <a:noFill/>
              <a:ln>
                <a:gradFill>
                  <a:gsLst>
                    <a:gs pos="42000">
                      <a:srgbClr val="04C8F8">
                        <a:alpha val="0"/>
                      </a:srgbClr>
                    </a:gs>
                    <a:gs pos="100000">
                      <a:srgbClr val="28C365">
                        <a:alpha val="40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1" name="平行四边形 50">
                <a:extLst>
                  <a:ext uri="{FF2B5EF4-FFF2-40B4-BE49-F238E27FC236}">
                    <a16:creationId xmlns:a16="http://schemas.microsoft.com/office/drawing/2014/main" id="{EBCEFF4E-CE95-49B6-8DBA-09B3CB1302E7}"/>
                  </a:ext>
                </a:extLst>
              </p:cNvPr>
              <p:cNvSpPr/>
              <p:nvPr/>
            </p:nvSpPr>
            <p:spPr>
              <a:xfrm>
                <a:off x="12430124" y="4932177"/>
                <a:ext cx="2822957" cy="230373"/>
              </a:xfrm>
              <a:prstGeom prst="parallelogram">
                <a:avLst/>
              </a:prstGeom>
              <a:gradFill>
                <a:gsLst>
                  <a:gs pos="33000">
                    <a:srgbClr val="28C365">
                      <a:alpha val="0"/>
                    </a:srgbClr>
                  </a:gs>
                  <a:gs pos="83000">
                    <a:srgbClr val="04C8F8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99CBE22D-3F74-451E-B2FB-080B02A8127F}"/>
              </a:ext>
            </a:extLst>
          </p:cNvPr>
          <p:cNvGrpSpPr/>
          <p:nvPr/>
        </p:nvGrpSpPr>
        <p:grpSpPr>
          <a:xfrm>
            <a:off x="715538" y="2234908"/>
            <a:ext cx="3916605" cy="322064"/>
            <a:chOff x="2575307" y="2285041"/>
            <a:chExt cx="3701668" cy="258869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7666EC30-3485-4F6A-AA59-240742985B20}"/>
                </a:ext>
              </a:extLst>
            </p:cNvPr>
            <p:cNvGrpSpPr/>
            <p:nvPr/>
          </p:nvGrpSpPr>
          <p:grpSpPr>
            <a:xfrm>
              <a:off x="3358768" y="2285041"/>
              <a:ext cx="2918207" cy="171443"/>
              <a:chOff x="12334874" y="4932177"/>
              <a:chExt cx="2918207" cy="276092"/>
            </a:xfrm>
            <a:scene3d>
              <a:camera prst="perspectiveLeft">
                <a:rot lat="0" lon="1200000" rev="0"/>
              </a:camera>
              <a:lightRig rig="threePt" dir="t"/>
            </a:scene3d>
          </p:grpSpPr>
          <p:sp>
            <p:nvSpPr>
              <p:cNvPr id="47" name="平行四边形 46">
                <a:extLst>
                  <a:ext uri="{FF2B5EF4-FFF2-40B4-BE49-F238E27FC236}">
                    <a16:creationId xmlns:a16="http://schemas.microsoft.com/office/drawing/2014/main" id="{9C83E16F-7A65-456B-8400-E627BE9246AD}"/>
                  </a:ext>
                </a:extLst>
              </p:cNvPr>
              <p:cNvSpPr/>
              <p:nvPr/>
            </p:nvSpPr>
            <p:spPr>
              <a:xfrm>
                <a:off x="12334874" y="5162550"/>
                <a:ext cx="2822957" cy="45719"/>
              </a:xfrm>
              <a:prstGeom prst="parallelogram">
                <a:avLst/>
              </a:prstGeom>
              <a:noFill/>
              <a:ln>
                <a:gradFill>
                  <a:gsLst>
                    <a:gs pos="42000">
                      <a:srgbClr val="04C8F8">
                        <a:alpha val="0"/>
                      </a:srgbClr>
                    </a:gs>
                    <a:gs pos="100000">
                      <a:srgbClr val="28C365">
                        <a:alpha val="40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DD8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8" name="平行四边形 47">
                <a:extLst>
                  <a:ext uri="{FF2B5EF4-FFF2-40B4-BE49-F238E27FC236}">
                    <a16:creationId xmlns:a16="http://schemas.microsoft.com/office/drawing/2014/main" id="{724BB5D4-0E3F-4FEB-AC4D-197D44105EB4}"/>
                  </a:ext>
                </a:extLst>
              </p:cNvPr>
              <p:cNvSpPr/>
              <p:nvPr/>
            </p:nvSpPr>
            <p:spPr>
              <a:xfrm>
                <a:off x="12430124" y="4932177"/>
                <a:ext cx="2822957" cy="230373"/>
              </a:xfrm>
              <a:prstGeom prst="parallelogram">
                <a:avLst/>
              </a:prstGeom>
              <a:gradFill>
                <a:gsLst>
                  <a:gs pos="33000">
                    <a:srgbClr val="28C365">
                      <a:alpha val="0"/>
                    </a:srgbClr>
                  </a:gs>
                  <a:gs pos="83000">
                    <a:srgbClr val="04C8F8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DD8FF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1EAC93D8-2D70-4E2D-A351-CEE97DD2A902}"/>
                </a:ext>
              </a:extLst>
            </p:cNvPr>
            <p:cNvGrpSpPr/>
            <p:nvPr/>
          </p:nvGrpSpPr>
          <p:grpSpPr>
            <a:xfrm>
              <a:off x="2575307" y="2372467"/>
              <a:ext cx="2918207" cy="171443"/>
              <a:chOff x="12334874" y="4932177"/>
              <a:chExt cx="2918207" cy="276092"/>
            </a:xfrm>
            <a:scene3d>
              <a:camera prst="perspectiveLeft">
                <a:rot lat="0" lon="1200000" rev="0"/>
              </a:camera>
              <a:lightRig rig="threePt" dir="t"/>
            </a:scene3d>
          </p:grpSpPr>
          <p:sp>
            <p:nvSpPr>
              <p:cNvPr id="54" name="平行四边形 53">
                <a:extLst>
                  <a:ext uri="{FF2B5EF4-FFF2-40B4-BE49-F238E27FC236}">
                    <a16:creationId xmlns:a16="http://schemas.microsoft.com/office/drawing/2014/main" id="{F0AF2D07-551F-422F-BC65-6FF91A62E496}"/>
                  </a:ext>
                </a:extLst>
              </p:cNvPr>
              <p:cNvSpPr/>
              <p:nvPr/>
            </p:nvSpPr>
            <p:spPr>
              <a:xfrm>
                <a:off x="12334874" y="5162550"/>
                <a:ext cx="2822957" cy="45719"/>
              </a:xfrm>
              <a:prstGeom prst="parallelogram">
                <a:avLst/>
              </a:prstGeom>
              <a:noFill/>
              <a:ln>
                <a:gradFill>
                  <a:gsLst>
                    <a:gs pos="42000">
                      <a:srgbClr val="04C8F8">
                        <a:alpha val="0"/>
                      </a:srgbClr>
                    </a:gs>
                    <a:gs pos="100000">
                      <a:srgbClr val="28C365">
                        <a:alpha val="40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DD8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5" name="平行四边形 54">
                <a:extLst>
                  <a:ext uri="{FF2B5EF4-FFF2-40B4-BE49-F238E27FC236}">
                    <a16:creationId xmlns:a16="http://schemas.microsoft.com/office/drawing/2014/main" id="{29880CB5-0E1B-4F71-898A-30F1711F31DE}"/>
                  </a:ext>
                </a:extLst>
              </p:cNvPr>
              <p:cNvSpPr/>
              <p:nvPr/>
            </p:nvSpPr>
            <p:spPr>
              <a:xfrm>
                <a:off x="12430124" y="4932177"/>
                <a:ext cx="2822957" cy="230373"/>
              </a:xfrm>
              <a:prstGeom prst="parallelogram">
                <a:avLst/>
              </a:prstGeom>
              <a:gradFill>
                <a:gsLst>
                  <a:gs pos="33000">
                    <a:srgbClr val="28C365">
                      <a:alpha val="0"/>
                    </a:srgbClr>
                  </a:gs>
                  <a:gs pos="83000">
                    <a:srgbClr val="04C8F8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DD8FF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2374191A-CEDC-418D-900A-0E5F92C85B71}"/>
              </a:ext>
            </a:extLst>
          </p:cNvPr>
          <p:cNvGrpSpPr/>
          <p:nvPr/>
        </p:nvGrpSpPr>
        <p:grpSpPr>
          <a:xfrm>
            <a:off x="2804990" y="4461061"/>
            <a:ext cx="3033752" cy="178231"/>
            <a:chOff x="12334874" y="4932177"/>
            <a:chExt cx="2918207" cy="276092"/>
          </a:xfrm>
          <a:scene3d>
            <a:camera prst="perspectiveLeft">
              <a:rot lat="0" lon="1200000" rev="0"/>
            </a:camera>
            <a:lightRig rig="threePt" dir="t"/>
          </a:scene3d>
        </p:grpSpPr>
        <p:sp>
          <p:nvSpPr>
            <p:cNvPr id="57" name="平行四边形 56">
              <a:extLst>
                <a:ext uri="{FF2B5EF4-FFF2-40B4-BE49-F238E27FC236}">
                  <a16:creationId xmlns:a16="http://schemas.microsoft.com/office/drawing/2014/main" id="{90C09CF4-0B70-4BFB-9197-7D1E7BED7BE4}"/>
                </a:ext>
              </a:extLst>
            </p:cNvPr>
            <p:cNvSpPr/>
            <p:nvPr/>
          </p:nvSpPr>
          <p:spPr>
            <a:xfrm>
              <a:off x="12334874" y="5162550"/>
              <a:ext cx="2822957" cy="45719"/>
            </a:xfrm>
            <a:prstGeom prst="parallelogram">
              <a:avLst/>
            </a:prstGeom>
            <a:noFill/>
            <a:ln>
              <a:gradFill>
                <a:gsLst>
                  <a:gs pos="42000">
                    <a:srgbClr val="04C8F8">
                      <a:alpha val="0"/>
                    </a:srgbClr>
                  </a:gs>
                  <a:gs pos="100000">
                    <a:srgbClr val="28C365">
                      <a:alpha val="40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平行四边形 57">
              <a:extLst>
                <a:ext uri="{FF2B5EF4-FFF2-40B4-BE49-F238E27FC236}">
                  <a16:creationId xmlns:a16="http://schemas.microsoft.com/office/drawing/2014/main" id="{1B9AAE1D-1A30-46C1-B308-4CA1B911C15B}"/>
                </a:ext>
              </a:extLst>
            </p:cNvPr>
            <p:cNvSpPr/>
            <p:nvPr/>
          </p:nvSpPr>
          <p:spPr>
            <a:xfrm>
              <a:off x="12430124" y="4932177"/>
              <a:ext cx="2822957" cy="230373"/>
            </a:xfrm>
            <a:prstGeom prst="parallelogram">
              <a:avLst/>
            </a:prstGeom>
            <a:gradFill>
              <a:gsLst>
                <a:gs pos="33000">
                  <a:srgbClr val="28C365">
                    <a:alpha val="0"/>
                  </a:srgbClr>
                </a:gs>
                <a:gs pos="83000">
                  <a:srgbClr val="04C8F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8F037C33-24E3-471B-B9D3-BECDE788AA31}"/>
              </a:ext>
            </a:extLst>
          </p:cNvPr>
          <p:cNvGrpSpPr/>
          <p:nvPr/>
        </p:nvGrpSpPr>
        <p:grpSpPr>
          <a:xfrm rot="21540000">
            <a:off x="7173238" y="1857156"/>
            <a:ext cx="4481891" cy="443546"/>
            <a:chOff x="7323426" y="2001991"/>
            <a:chExt cx="4311192" cy="426653"/>
          </a:xfrm>
        </p:grpSpPr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C07E6700-C489-4C4E-BE4A-7EC45B6C8728}"/>
                </a:ext>
              </a:extLst>
            </p:cNvPr>
            <p:cNvGrpSpPr/>
            <p:nvPr/>
          </p:nvGrpSpPr>
          <p:grpSpPr>
            <a:xfrm>
              <a:off x="8203108" y="2001991"/>
              <a:ext cx="3431510" cy="288842"/>
              <a:chOff x="12334874" y="4932177"/>
              <a:chExt cx="2918207" cy="276092"/>
            </a:xfrm>
            <a:scene3d>
              <a:camera prst="perspectiveLeft">
                <a:rot lat="0" lon="1200000" rev="0"/>
              </a:camera>
              <a:lightRig rig="threePt" dir="t"/>
            </a:scene3d>
          </p:grpSpPr>
          <p:sp>
            <p:nvSpPr>
              <p:cNvPr id="66" name="平行四边形 65">
                <a:extLst>
                  <a:ext uri="{FF2B5EF4-FFF2-40B4-BE49-F238E27FC236}">
                    <a16:creationId xmlns:a16="http://schemas.microsoft.com/office/drawing/2014/main" id="{BED33166-A0E0-406B-99A3-3C74ABB14EC4}"/>
                  </a:ext>
                </a:extLst>
              </p:cNvPr>
              <p:cNvSpPr/>
              <p:nvPr/>
            </p:nvSpPr>
            <p:spPr>
              <a:xfrm>
                <a:off x="12334874" y="5162550"/>
                <a:ext cx="2822957" cy="45719"/>
              </a:xfrm>
              <a:prstGeom prst="parallelogram">
                <a:avLst/>
              </a:prstGeom>
              <a:noFill/>
              <a:ln>
                <a:gradFill>
                  <a:gsLst>
                    <a:gs pos="42000">
                      <a:srgbClr val="04C8F8">
                        <a:alpha val="0"/>
                      </a:srgbClr>
                    </a:gs>
                    <a:gs pos="100000">
                      <a:srgbClr val="28C365">
                        <a:alpha val="40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7" name="平行四边形 66">
                <a:extLst>
                  <a:ext uri="{FF2B5EF4-FFF2-40B4-BE49-F238E27FC236}">
                    <a16:creationId xmlns:a16="http://schemas.microsoft.com/office/drawing/2014/main" id="{133FA442-E2EF-4984-938C-98B776CF28C0}"/>
                  </a:ext>
                </a:extLst>
              </p:cNvPr>
              <p:cNvSpPr/>
              <p:nvPr/>
            </p:nvSpPr>
            <p:spPr>
              <a:xfrm>
                <a:off x="12430124" y="4932177"/>
                <a:ext cx="2822957" cy="230373"/>
              </a:xfrm>
              <a:prstGeom prst="parallelogram">
                <a:avLst/>
              </a:prstGeom>
              <a:gradFill>
                <a:gsLst>
                  <a:gs pos="33000">
                    <a:srgbClr val="28C365">
                      <a:alpha val="0"/>
                    </a:srgbClr>
                  </a:gs>
                  <a:gs pos="83000">
                    <a:srgbClr val="04C8F8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BD994ED2-3E3F-446A-8405-B8DE43809EEB}"/>
                </a:ext>
              </a:extLst>
            </p:cNvPr>
            <p:cNvGrpSpPr/>
            <p:nvPr/>
          </p:nvGrpSpPr>
          <p:grpSpPr>
            <a:xfrm>
              <a:off x="7323426" y="2139802"/>
              <a:ext cx="3431510" cy="288842"/>
              <a:chOff x="12334874" y="4932177"/>
              <a:chExt cx="2918207" cy="276092"/>
            </a:xfrm>
            <a:scene3d>
              <a:camera prst="perspectiveLeft">
                <a:rot lat="0" lon="1200000" rev="0"/>
              </a:camera>
              <a:lightRig rig="threePt" dir="t"/>
            </a:scene3d>
          </p:grpSpPr>
          <p:sp>
            <p:nvSpPr>
              <p:cNvPr id="69" name="平行四边形 68">
                <a:extLst>
                  <a:ext uri="{FF2B5EF4-FFF2-40B4-BE49-F238E27FC236}">
                    <a16:creationId xmlns:a16="http://schemas.microsoft.com/office/drawing/2014/main" id="{7E38414B-CF35-4226-B87E-81D307DE4743}"/>
                  </a:ext>
                </a:extLst>
              </p:cNvPr>
              <p:cNvSpPr/>
              <p:nvPr/>
            </p:nvSpPr>
            <p:spPr>
              <a:xfrm>
                <a:off x="12334874" y="5162550"/>
                <a:ext cx="2822957" cy="45719"/>
              </a:xfrm>
              <a:prstGeom prst="parallelogram">
                <a:avLst/>
              </a:prstGeom>
              <a:noFill/>
              <a:ln>
                <a:gradFill>
                  <a:gsLst>
                    <a:gs pos="42000">
                      <a:srgbClr val="04C8F8">
                        <a:alpha val="0"/>
                      </a:srgbClr>
                    </a:gs>
                    <a:gs pos="100000">
                      <a:srgbClr val="28C365">
                        <a:alpha val="40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0" name="平行四边形 69">
                <a:extLst>
                  <a:ext uri="{FF2B5EF4-FFF2-40B4-BE49-F238E27FC236}">
                    <a16:creationId xmlns:a16="http://schemas.microsoft.com/office/drawing/2014/main" id="{59FF2464-D60F-44E8-BB87-E7EE41EACC94}"/>
                  </a:ext>
                </a:extLst>
              </p:cNvPr>
              <p:cNvSpPr/>
              <p:nvPr/>
            </p:nvSpPr>
            <p:spPr>
              <a:xfrm>
                <a:off x="12430124" y="4932177"/>
                <a:ext cx="2822957" cy="230373"/>
              </a:xfrm>
              <a:prstGeom prst="parallelogram">
                <a:avLst/>
              </a:prstGeom>
              <a:gradFill>
                <a:gsLst>
                  <a:gs pos="33000">
                    <a:srgbClr val="28C365">
                      <a:alpha val="0"/>
                    </a:srgbClr>
                  </a:gs>
                  <a:gs pos="83000">
                    <a:srgbClr val="04C8F8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032" name="组合 1031">
            <a:extLst>
              <a:ext uri="{FF2B5EF4-FFF2-40B4-BE49-F238E27FC236}">
                <a16:creationId xmlns:a16="http://schemas.microsoft.com/office/drawing/2014/main" id="{1C8A9343-2098-4FDB-AA78-7EC6D82B5BB0}"/>
              </a:ext>
            </a:extLst>
          </p:cNvPr>
          <p:cNvGrpSpPr/>
          <p:nvPr/>
        </p:nvGrpSpPr>
        <p:grpSpPr>
          <a:xfrm>
            <a:off x="10983317" y="4179592"/>
            <a:ext cx="121374" cy="621681"/>
            <a:chOff x="12831055" y="4150092"/>
            <a:chExt cx="65986" cy="1324607"/>
          </a:xfrm>
        </p:grpSpPr>
        <p:cxnSp>
          <p:nvCxnSpPr>
            <p:cNvPr id="1029" name="直接连接符 1028">
              <a:extLst>
                <a:ext uri="{FF2B5EF4-FFF2-40B4-BE49-F238E27FC236}">
                  <a16:creationId xmlns:a16="http://schemas.microsoft.com/office/drawing/2014/main" id="{AAEEED64-8F26-4309-8814-FCE6D9E02112}"/>
                </a:ext>
              </a:extLst>
            </p:cNvPr>
            <p:cNvCxnSpPr>
              <a:cxnSpLocks/>
            </p:cNvCxnSpPr>
            <p:nvPr/>
          </p:nvCxnSpPr>
          <p:spPr>
            <a:xfrm>
              <a:off x="12858160" y="4150092"/>
              <a:ext cx="0" cy="883071"/>
            </a:xfrm>
            <a:prstGeom prst="line">
              <a:avLst/>
            </a:prstGeom>
            <a:ln w="3175" cap="rnd">
              <a:gradFill>
                <a:gsLst>
                  <a:gs pos="100000">
                    <a:srgbClr val="04C8F8">
                      <a:alpha val="0"/>
                    </a:srgbClr>
                  </a:gs>
                  <a:gs pos="0">
                    <a:srgbClr val="28C36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连接符 136">
              <a:extLst>
                <a:ext uri="{FF2B5EF4-FFF2-40B4-BE49-F238E27FC236}">
                  <a16:creationId xmlns:a16="http://schemas.microsoft.com/office/drawing/2014/main" id="{F8EB8B85-F81B-4D91-A86F-7C827DBFA456}"/>
                </a:ext>
              </a:extLst>
            </p:cNvPr>
            <p:cNvCxnSpPr>
              <a:cxnSpLocks/>
            </p:cNvCxnSpPr>
            <p:nvPr/>
          </p:nvCxnSpPr>
          <p:spPr>
            <a:xfrm>
              <a:off x="12897041" y="4440921"/>
              <a:ext cx="0" cy="883072"/>
            </a:xfrm>
            <a:prstGeom prst="line">
              <a:avLst/>
            </a:prstGeom>
            <a:ln w="3175" cap="rnd">
              <a:gradFill>
                <a:gsLst>
                  <a:gs pos="100000">
                    <a:srgbClr val="04C8F8">
                      <a:alpha val="0"/>
                    </a:srgbClr>
                  </a:gs>
                  <a:gs pos="0">
                    <a:srgbClr val="28C36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连接符 137">
              <a:extLst>
                <a:ext uri="{FF2B5EF4-FFF2-40B4-BE49-F238E27FC236}">
                  <a16:creationId xmlns:a16="http://schemas.microsoft.com/office/drawing/2014/main" id="{8401EA36-93D2-46D4-AA80-B3CD21AFF017}"/>
                </a:ext>
              </a:extLst>
            </p:cNvPr>
            <p:cNvCxnSpPr>
              <a:cxnSpLocks/>
            </p:cNvCxnSpPr>
            <p:nvPr/>
          </p:nvCxnSpPr>
          <p:spPr>
            <a:xfrm>
              <a:off x="12831055" y="4591627"/>
              <a:ext cx="0" cy="883072"/>
            </a:xfrm>
            <a:prstGeom prst="line">
              <a:avLst/>
            </a:prstGeom>
            <a:ln w="3175" cap="rnd">
              <a:gradFill>
                <a:gsLst>
                  <a:gs pos="100000">
                    <a:srgbClr val="04C8F8">
                      <a:alpha val="0"/>
                    </a:srgbClr>
                  </a:gs>
                  <a:gs pos="0">
                    <a:srgbClr val="28C36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9688B546-A547-4C8B-83B1-DC3CD2799AD2}"/>
              </a:ext>
            </a:extLst>
          </p:cNvPr>
          <p:cNvGrpSpPr/>
          <p:nvPr/>
        </p:nvGrpSpPr>
        <p:grpSpPr>
          <a:xfrm>
            <a:off x="9001087" y="3822314"/>
            <a:ext cx="121374" cy="621681"/>
            <a:chOff x="12831055" y="4150092"/>
            <a:chExt cx="65986" cy="1324607"/>
          </a:xfrm>
        </p:grpSpPr>
        <p:cxnSp>
          <p:nvCxnSpPr>
            <p:cNvPr id="141" name="直接连接符 140">
              <a:extLst>
                <a:ext uri="{FF2B5EF4-FFF2-40B4-BE49-F238E27FC236}">
                  <a16:creationId xmlns:a16="http://schemas.microsoft.com/office/drawing/2014/main" id="{1180280F-EC4A-49CE-8590-EF4D06B019D1}"/>
                </a:ext>
              </a:extLst>
            </p:cNvPr>
            <p:cNvCxnSpPr>
              <a:cxnSpLocks/>
            </p:cNvCxnSpPr>
            <p:nvPr/>
          </p:nvCxnSpPr>
          <p:spPr>
            <a:xfrm>
              <a:off x="12858160" y="4150092"/>
              <a:ext cx="0" cy="883071"/>
            </a:xfrm>
            <a:prstGeom prst="line">
              <a:avLst/>
            </a:prstGeom>
            <a:ln w="3175" cap="rnd">
              <a:gradFill>
                <a:gsLst>
                  <a:gs pos="100000">
                    <a:srgbClr val="04C8F8">
                      <a:alpha val="0"/>
                    </a:srgbClr>
                  </a:gs>
                  <a:gs pos="0">
                    <a:srgbClr val="28C36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>
              <a:extLst>
                <a:ext uri="{FF2B5EF4-FFF2-40B4-BE49-F238E27FC236}">
                  <a16:creationId xmlns:a16="http://schemas.microsoft.com/office/drawing/2014/main" id="{E6F6FD10-BF1E-473A-8849-D0D4789CCD14}"/>
                </a:ext>
              </a:extLst>
            </p:cNvPr>
            <p:cNvCxnSpPr>
              <a:cxnSpLocks/>
            </p:cNvCxnSpPr>
            <p:nvPr/>
          </p:nvCxnSpPr>
          <p:spPr>
            <a:xfrm>
              <a:off x="12897041" y="4440921"/>
              <a:ext cx="0" cy="883072"/>
            </a:xfrm>
            <a:prstGeom prst="line">
              <a:avLst/>
            </a:prstGeom>
            <a:ln w="3175" cap="rnd">
              <a:gradFill>
                <a:gsLst>
                  <a:gs pos="100000">
                    <a:srgbClr val="04C8F8">
                      <a:alpha val="0"/>
                    </a:srgbClr>
                  </a:gs>
                  <a:gs pos="0">
                    <a:srgbClr val="28C36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连接符 142">
              <a:extLst>
                <a:ext uri="{FF2B5EF4-FFF2-40B4-BE49-F238E27FC236}">
                  <a16:creationId xmlns:a16="http://schemas.microsoft.com/office/drawing/2014/main" id="{685332BF-7A87-464E-A183-B73408F1F63F}"/>
                </a:ext>
              </a:extLst>
            </p:cNvPr>
            <p:cNvCxnSpPr>
              <a:cxnSpLocks/>
            </p:cNvCxnSpPr>
            <p:nvPr/>
          </p:nvCxnSpPr>
          <p:spPr>
            <a:xfrm>
              <a:off x="12831055" y="4591627"/>
              <a:ext cx="0" cy="883072"/>
            </a:xfrm>
            <a:prstGeom prst="line">
              <a:avLst/>
            </a:prstGeom>
            <a:ln w="3175" cap="rnd">
              <a:gradFill>
                <a:gsLst>
                  <a:gs pos="100000">
                    <a:srgbClr val="04C8F8">
                      <a:alpha val="0"/>
                    </a:srgbClr>
                  </a:gs>
                  <a:gs pos="0">
                    <a:srgbClr val="28C36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7DDF8AD1-EA65-4638-9D1F-79B66B616878}"/>
              </a:ext>
            </a:extLst>
          </p:cNvPr>
          <p:cNvGrpSpPr/>
          <p:nvPr/>
        </p:nvGrpSpPr>
        <p:grpSpPr>
          <a:xfrm>
            <a:off x="11098102" y="3938438"/>
            <a:ext cx="121374" cy="621681"/>
            <a:chOff x="12831055" y="4150092"/>
            <a:chExt cx="65986" cy="1324607"/>
          </a:xfrm>
        </p:grpSpPr>
        <p:cxnSp>
          <p:nvCxnSpPr>
            <p:cNvPr id="145" name="直接连接符 144">
              <a:extLst>
                <a:ext uri="{FF2B5EF4-FFF2-40B4-BE49-F238E27FC236}">
                  <a16:creationId xmlns:a16="http://schemas.microsoft.com/office/drawing/2014/main" id="{594947F3-DB9D-4069-8278-9A3B30548CA6}"/>
                </a:ext>
              </a:extLst>
            </p:cNvPr>
            <p:cNvCxnSpPr>
              <a:cxnSpLocks/>
            </p:cNvCxnSpPr>
            <p:nvPr/>
          </p:nvCxnSpPr>
          <p:spPr>
            <a:xfrm>
              <a:off x="12858160" y="4150092"/>
              <a:ext cx="0" cy="883071"/>
            </a:xfrm>
            <a:prstGeom prst="line">
              <a:avLst/>
            </a:prstGeom>
            <a:ln w="3175" cap="rnd">
              <a:gradFill>
                <a:gsLst>
                  <a:gs pos="100000">
                    <a:srgbClr val="04C8F8">
                      <a:alpha val="0"/>
                    </a:srgbClr>
                  </a:gs>
                  <a:gs pos="0">
                    <a:srgbClr val="28C36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AA0AC587-7817-4ADC-A711-BA52F3B6FD55}"/>
                </a:ext>
              </a:extLst>
            </p:cNvPr>
            <p:cNvCxnSpPr>
              <a:cxnSpLocks/>
            </p:cNvCxnSpPr>
            <p:nvPr/>
          </p:nvCxnSpPr>
          <p:spPr>
            <a:xfrm>
              <a:off x="12897041" y="4440921"/>
              <a:ext cx="0" cy="883072"/>
            </a:xfrm>
            <a:prstGeom prst="line">
              <a:avLst/>
            </a:prstGeom>
            <a:ln w="3175" cap="rnd">
              <a:gradFill>
                <a:gsLst>
                  <a:gs pos="100000">
                    <a:srgbClr val="04C8F8">
                      <a:alpha val="0"/>
                    </a:srgbClr>
                  </a:gs>
                  <a:gs pos="0">
                    <a:srgbClr val="28C36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3BB5968C-A4C6-47B3-9AC1-4E221A37E302}"/>
                </a:ext>
              </a:extLst>
            </p:cNvPr>
            <p:cNvCxnSpPr>
              <a:cxnSpLocks/>
            </p:cNvCxnSpPr>
            <p:nvPr/>
          </p:nvCxnSpPr>
          <p:spPr>
            <a:xfrm>
              <a:off x="12831055" y="4591627"/>
              <a:ext cx="0" cy="883072"/>
            </a:xfrm>
            <a:prstGeom prst="line">
              <a:avLst/>
            </a:prstGeom>
            <a:ln w="3175" cap="rnd">
              <a:gradFill>
                <a:gsLst>
                  <a:gs pos="100000">
                    <a:srgbClr val="04C8F8">
                      <a:alpha val="0"/>
                    </a:srgbClr>
                  </a:gs>
                  <a:gs pos="0">
                    <a:srgbClr val="28C36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AEB73A64-D146-4B7E-A51C-B02126B77E31}"/>
              </a:ext>
            </a:extLst>
          </p:cNvPr>
          <p:cNvGrpSpPr/>
          <p:nvPr/>
        </p:nvGrpSpPr>
        <p:grpSpPr>
          <a:xfrm>
            <a:off x="9202071" y="3972365"/>
            <a:ext cx="121374" cy="621681"/>
            <a:chOff x="12831055" y="4150092"/>
            <a:chExt cx="65986" cy="1324607"/>
          </a:xfrm>
        </p:grpSpPr>
        <p:cxnSp>
          <p:nvCxnSpPr>
            <p:cNvPr id="149" name="直接连接符 148">
              <a:extLst>
                <a:ext uri="{FF2B5EF4-FFF2-40B4-BE49-F238E27FC236}">
                  <a16:creationId xmlns:a16="http://schemas.microsoft.com/office/drawing/2014/main" id="{A03AC4C1-C2AA-4859-9161-D19070D803EF}"/>
                </a:ext>
              </a:extLst>
            </p:cNvPr>
            <p:cNvCxnSpPr>
              <a:cxnSpLocks/>
            </p:cNvCxnSpPr>
            <p:nvPr/>
          </p:nvCxnSpPr>
          <p:spPr>
            <a:xfrm>
              <a:off x="12858160" y="4150092"/>
              <a:ext cx="0" cy="883071"/>
            </a:xfrm>
            <a:prstGeom prst="line">
              <a:avLst/>
            </a:prstGeom>
            <a:ln w="3175" cap="rnd">
              <a:gradFill>
                <a:gsLst>
                  <a:gs pos="100000">
                    <a:srgbClr val="04C8F8">
                      <a:alpha val="0"/>
                    </a:srgbClr>
                  </a:gs>
                  <a:gs pos="0">
                    <a:srgbClr val="28C36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6BBB7FCF-B1E6-48C6-B5C2-E21EC03F3B61}"/>
                </a:ext>
              </a:extLst>
            </p:cNvPr>
            <p:cNvCxnSpPr>
              <a:cxnSpLocks/>
            </p:cNvCxnSpPr>
            <p:nvPr/>
          </p:nvCxnSpPr>
          <p:spPr>
            <a:xfrm>
              <a:off x="12897041" y="4440921"/>
              <a:ext cx="0" cy="883072"/>
            </a:xfrm>
            <a:prstGeom prst="line">
              <a:avLst/>
            </a:prstGeom>
            <a:ln w="3175" cap="rnd">
              <a:gradFill>
                <a:gsLst>
                  <a:gs pos="100000">
                    <a:srgbClr val="04C8F8">
                      <a:alpha val="0"/>
                    </a:srgbClr>
                  </a:gs>
                  <a:gs pos="0">
                    <a:srgbClr val="28C36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5E4E3BF2-5D7B-4B6F-A4F9-3EA45E948C7C}"/>
                </a:ext>
              </a:extLst>
            </p:cNvPr>
            <p:cNvCxnSpPr>
              <a:cxnSpLocks/>
            </p:cNvCxnSpPr>
            <p:nvPr/>
          </p:nvCxnSpPr>
          <p:spPr>
            <a:xfrm>
              <a:off x="12831055" y="4591627"/>
              <a:ext cx="0" cy="883072"/>
            </a:xfrm>
            <a:prstGeom prst="line">
              <a:avLst/>
            </a:prstGeom>
            <a:ln w="3175" cap="rnd">
              <a:gradFill>
                <a:gsLst>
                  <a:gs pos="100000">
                    <a:srgbClr val="04C8F8">
                      <a:alpha val="0"/>
                    </a:srgbClr>
                  </a:gs>
                  <a:gs pos="0">
                    <a:srgbClr val="28C36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3" name="组合 1032">
            <a:extLst>
              <a:ext uri="{FF2B5EF4-FFF2-40B4-BE49-F238E27FC236}">
                <a16:creationId xmlns:a16="http://schemas.microsoft.com/office/drawing/2014/main" id="{C8705EA9-427F-4DA8-B6D8-43F841D559E2}"/>
              </a:ext>
            </a:extLst>
          </p:cNvPr>
          <p:cNvGrpSpPr/>
          <p:nvPr/>
        </p:nvGrpSpPr>
        <p:grpSpPr>
          <a:xfrm flipH="1">
            <a:off x="2034252" y="3875331"/>
            <a:ext cx="236159" cy="862835"/>
            <a:chOff x="2261066" y="4003797"/>
            <a:chExt cx="236159" cy="862835"/>
          </a:xfrm>
        </p:grpSpPr>
        <p:grpSp>
          <p:nvGrpSpPr>
            <p:cNvPr id="152" name="组合 151">
              <a:extLst>
                <a:ext uri="{FF2B5EF4-FFF2-40B4-BE49-F238E27FC236}">
                  <a16:creationId xmlns:a16="http://schemas.microsoft.com/office/drawing/2014/main" id="{D9A6C14E-D03A-4DC3-9C8E-07AB0AA7670C}"/>
                </a:ext>
              </a:extLst>
            </p:cNvPr>
            <p:cNvGrpSpPr/>
            <p:nvPr/>
          </p:nvGrpSpPr>
          <p:grpSpPr>
            <a:xfrm>
              <a:off x="2261066" y="4244951"/>
              <a:ext cx="121374" cy="621681"/>
              <a:chOff x="12831055" y="4150092"/>
              <a:chExt cx="65986" cy="1324607"/>
            </a:xfrm>
          </p:grpSpPr>
          <p:cxnSp>
            <p:nvCxnSpPr>
              <p:cNvPr id="153" name="直接连接符 152">
                <a:extLst>
                  <a:ext uri="{FF2B5EF4-FFF2-40B4-BE49-F238E27FC236}">
                    <a16:creationId xmlns:a16="http://schemas.microsoft.com/office/drawing/2014/main" id="{DB0BB7A2-6029-452C-8540-718D927900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58160" y="4150092"/>
                <a:ext cx="0" cy="883071"/>
              </a:xfrm>
              <a:prstGeom prst="line">
                <a:avLst/>
              </a:prstGeom>
              <a:ln w="3175" cap="rnd">
                <a:gradFill>
                  <a:gsLst>
                    <a:gs pos="100000">
                      <a:srgbClr val="04C8F8">
                        <a:alpha val="0"/>
                      </a:srgbClr>
                    </a:gs>
                    <a:gs pos="0">
                      <a:srgbClr val="28C36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>
                <a:extLst>
                  <a:ext uri="{FF2B5EF4-FFF2-40B4-BE49-F238E27FC236}">
                    <a16:creationId xmlns:a16="http://schemas.microsoft.com/office/drawing/2014/main" id="{49799940-C349-47A7-9950-6EFF36AF13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97041" y="4440921"/>
                <a:ext cx="0" cy="883072"/>
              </a:xfrm>
              <a:prstGeom prst="line">
                <a:avLst/>
              </a:prstGeom>
              <a:ln w="3175" cap="rnd">
                <a:gradFill>
                  <a:gsLst>
                    <a:gs pos="100000">
                      <a:srgbClr val="04C8F8">
                        <a:alpha val="0"/>
                      </a:srgbClr>
                    </a:gs>
                    <a:gs pos="0">
                      <a:srgbClr val="28C36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>
                <a:extLst>
                  <a:ext uri="{FF2B5EF4-FFF2-40B4-BE49-F238E27FC236}">
                    <a16:creationId xmlns:a16="http://schemas.microsoft.com/office/drawing/2014/main" id="{7AE7A227-1029-4CC9-B687-28EE85AEDF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31055" y="4591627"/>
                <a:ext cx="0" cy="883072"/>
              </a:xfrm>
              <a:prstGeom prst="line">
                <a:avLst/>
              </a:prstGeom>
              <a:ln w="3175" cap="rnd">
                <a:gradFill>
                  <a:gsLst>
                    <a:gs pos="100000">
                      <a:srgbClr val="04C8F8">
                        <a:alpha val="0"/>
                      </a:srgbClr>
                    </a:gs>
                    <a:gs pos="0">
                      <a:srgbClr val="28C36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组合 155">
              <a:extLst>
                <a:ext uri="{FF2B5EF4-FFF2-40B4-BE49-F238E27FC236}">
                  <a16:creationId xmlns:a16="http://schemas.microsoft.com/office/drawing/2014/main" id="{D7000F3E-159B-4210-A7D0-B3B5917DDA4D}"/>
                </a:ext>
              </a:extLst>
            </p:cNvPr>
            <p:cNvGrpSpPr/>
            <p:nvPr/>
          </p:nvGrpSpPr>
          <p:grpSpPr>
            <a:xfrm>
              <a:off x="2375851" y="4003797"/>
              <a:ext cx="121374" cy="621681"/>
              <a:chOff x="12831055" y="4150092"/>
              <a:chExt cx="65986" cy="1324607"/>
            </a:xfrm>
          </p:grpSpPr>
          <p:cxnSp>
            <p:nvCxnSpPr>
              <p:cNvPr id="157" name="直接连接符 156">
                <a:extLst>
                  <a:ext uri="{FF2B5EF4-FFF2-40B4-BE49-F238E27FC236}">
                    <a16:creationId xmlns:a16="http://schemas.microsoft.com/office/drawing/2014/main" id="{6E7A4C7B-1227-437E-88CB-9D6FDEAC5A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58160" y="4150092"/>
                <a:ext cx="0" cy="883071"/>
              </a:xfrm>
              <a:prstGeom prst="line">
                <a:avLst/>
              </a:prstGeom>
              <a:ln w="3175" cap="rnd">
                <a:gradFill>
                  <a:gsLst>
                    <a:gs pos="100000">
                      <a:srgbClr val="04C8F8">
                        <a:alpha val="0"/>
                      </a:srgbClr>
                    </a:gs>
                    <a:gs pos="0">
                      <a:srgbClr val="28C36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>
                <a:extLst>
                  <a:ext uri="{FF2B5EF4-FFF2-40B4-BE49-F238E27FC236}">
                    <a16:creationId xmlns:a16="http://schemas.microsoft.com/office/drawing/2014/main" id="{7DE969FA-C4DC-47F6-8A3A-A3A9B0D3D5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97041" y="4440921"/>
                <a:ext cx="0" cy="883072"/>
              </a:xfrm>
              <a:prstGeom prst="line">
                <a:avLst/>
              </a:prstGeom>
              <a:ln w="3175" cap="rnd">
                <a:gradFill>
                  <a:gsLst>
                    <a:gs pos="100000">
                      <a:srgbClr val="04C8F8">
                        <a:alpha val="0"/>
                      </a:srgbClr>
                    </a:gs>
                    <a:gs pos="0">
                      <a:srgbClr val="28C36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>
                <a:extLst>
                  <a:ext uri="{FF2B5EF4-FFF2-40B4-BE49-F238E27FC236}">
                    <a16:creationId xmlns:a16="http://schemas.microsoft.com/office/drawing/2014/main" id="{4C7876EC-5DA4-4C0C-8C4A-F6D147C15B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31055" y="4591627"/>
                <a:ext cx="0" cy="883072"/>
              </a:xfrm>
              <a:prstGeom prst="line">
                <a:avLst/>
              </a:prstGeom>
              <a:ln w="3175" cap="rnd">
                <a:gradFill>
                  <a:gsLst>
                    <a:gs pos="100000">
                      <a:srgbClr val="04C8F8">
                        <a:alpha val="0"/>
                      </a:srgbClr>
                    </a:gs>
                    <a:gs pos="0">
                      <a:srgbClr val="28C36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4A702B18-2CAC-4814-9973-46395413DD34}"/>
              </a:ext>
            </a:extLst>
          </p:cNvPr>
          <p:cNvGrpSpPr/>
          <p:nvPr/>
        </p:nvGrpSpPr>
        <p:grpSpPr>
          <a:xfrm>
            <a:off x="2345527" y="4182893"/>
            <a:ext cx="121374" cy="621681"/>
            <a:chOff x="12831055" y="4150092"/>
            <a:chExt cx="65986" cy="1324607"/>
          </a:xfrm>
        </p:grpSpPr>
        <p:cxnSp>
          <p:nvCxnSpPr>
            <p:cNvPr id="162" name="直接连接符 161">
              <a:extLst>
                <a:ext uri="{FF2B5EF4-FFF2-40B4-BE49-F238E27FC236}">
                  <a16:creationId xmlns:a16="http://schemas.microsoft.com/office/drawing/2014/main" id="{FAE5A3BB-3013-494C-8A42-30E091FB792A}"/>
                </a:ext>
              </a:extLst>
            </p:cNvPr>
            <p:cNvCxnSpPr>
              <a:cxnSpLocks/>
            </p:cNvCxnSpPr>
            <p:nvPr/>
          </p:nvCxnSpPr>
          <p:spPr>
            <a:xfrm>
              <a:off x="12858160" y="4150092"/>
              <a:ext cx="0" cy="883071"/>
            </a:xfrm>
            <a:prstGeom prst="line">
              <a:avLst/>
            </a:prstGeom>
            <a:ln w="3175" cap="rnd">
              <a:gradFill>
                <a:gsLst>
                  <a:gs pos="100000">
                    <a:srgbClr val="04C8F8">
                      <a:alpha val="0"/>
                    </a:srgbClr>
                  </a:gs>
                  <a:gs pos="0">
                    <a:srgbClr val="28C36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 162">
              <a:extLst>
                <a:ext uri="{FF2B5EF4-FFF2-40B4-BE49-F238E27FC236}">
                  <a16:creationId xmlns:a16="http://schemas.microsoft.com/office/drawing/2014/main" id="{A20F4085-A1C4-439A-BB80-0B89AB282421}"/>
                </a:ext>
              </a:extLst>
            </p:cNvPr>
            <p:cNvCxnSpPr>
              <a:cxnSpLocks/>
            </p:cNvCxnSpPr>
            <p:nvPr/>
          </p:nvCxnSpPr>
          <p:spPr>
            <a:xfrm>
              <a:off x="12897041" y="4440921"/>
              <a:ext cx="0" cy="883072"/>
            </a:xfrm>
            <a:prstGeom prst="line">
              <a:avLst/>
            </a:prstGeom>
            <a:ln w="3175" cap="rnd">
              <a:gradFill>
                <a:gsLst>
                  <a:gs pos="100000">
                    <a:srgbClr val="04C8F8">
                      <a:alpha val="0"/>
                    </a:srgbClr>
                  </a:gs>
                  <a:gs pos="0">
                    <a:srgbClr val="28C36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>
              <a:extLst>
                <a:ext uri="{FF2B5EF4-FFF2-40B4-BE49-F238E27FC236}">
                  <a16:creationId xmlns:a16="http://schemas.microsoft.com/office/drawing/2014/main" id="{5FE14233-F8A9-4607-AF45-947E57509EC3}"/>
                </a:ext>
              </a:extLst>
            </p:cNvPr>
            <p:cNvCxnSpPr>
              <a:cxnSpLocks/>
            </p:cNvCxnSpPr>
            <p:nvPr/>
          </p:nvCxnSpPr>
          <p:spPr>
            <a:xfrm>
              <a:off x="12831055" y="4591627"/>
              <a:ext cx="0" cy="883072"/>
            </a:xfrm>
            <a:prstGeom prst="line">
              <a:avLst/>
            </a:prstGeom>
            <a:ln w="3175" cap="rnd">
              <a:gradFill>
                <a:gsLst>
                  <a:gs pos="100000">
                    <a:srgbClr val="04C8F8">
                      <a:alpha val="0"/>
                    </a:srgbClr>
                  </a:gs>
                  <a:gs pos="0">
                    <a:srgbClr val="28C36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9" name="组合 1038">
            <a:extLst>
              <a:ext uri="{FF2B5EF4-FFF2-40B4-BE49-F238E27FC236}">
                <a16:creationId xmlns:a16="http://schemas.microsoft.com/office/drawing/2014/main" id="{BB2CFDD1-7942-428E-A6F0-555F4A7916CB}"/>
              </a:ext>
            </a:extLst>
          </p:cNvPr>
          <p:cNvGrpSpPr/>
          <p:nvPr/>
        </p:nvGrpSpPr>
        <p:grpSpPr>
          <a:xfrm>
            <a:off x="9820536" y="2313101"/>
            <a:ext cx="1327423" cy="732684"/>
            <a:chOff x="10049136" y="2351201"/>
            <a:chExt cx="1327423" cy="732684"/>
          </a:xfrm>
        </p:grpSpPr>
        <p:cxnSp>
          <p:nvCxnSpPr>
            <p:cNvPr id="1035" name="直接连接符 1034">
              <a:extLst>
                <a:ext uri="{FF2B5EF4-FFF2-40B4-BE49-F238E27FC236}">
                  <a16:creationId xmlns:a16="http://schemas.microsoft.com/office/drawing/2014/main" id="{E6AD1969-BCB8-4A1E-966D-040756F0D4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49136" y="2475718"/>
              <a:ext cx="1327423" cy="35351"/>
            </a:xfrm>
            <a:prstGeom prst="line">
              <a:avLst/>
            </a:prstGeom>
            <a:ln w="0">
              <a:solidFill>
                <a:schemeClr val="bg1">
                  <a:lumMod val="8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>
              <a:extLst>
                <a:ext uri="{FF2B5EF4-FFF2-40B4-BE49-F238E27FC236}">
                  <a16:creationId xmlns:a16="http://schemas.microsoft.com/office/drawing/2014/main" id="{11C73685-5F79-4C6B-83A7-4B0618AA0E36}"/>
                </a:ext>
              </a:extLst>
            </p:cNvPr>
            <p:cNvCxnSpPr>
              <a:cxnSpLocks/>
            </p:cNvCxnSpPr>
            <p:nvPr/>
          </p:nvCxnSpPr>
          <p:spPr>
            <a:xfrm>
              <a:off x="11211917" y="2351201"/>
              <a:ext cx="0" cy="732684"/>
            </a:xfrm>
            <a:prstGeom prst="line">
              <a:avLst/>
            </a:prstGeom>
            <a:ln w="0">
              <a:solidFill>
                <a:schemeClr val="bg1">
                  <a:lumMod val="8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C36FA414-BA40-472B-AB19-954E2D87F582}"/>
              </a:ext>
            </a:extLst>
          </p:cNvPr>
          <p:cNvGrpSpPr/>
          <p:nvPr/>
        </p:nvGrpSpPr>
        <p:grpSpPr>
          <a:xfrm>
            <a:off x="8256444" y="2424385"/>
            <a:ext cx="777528" cy="429164"/>
            <a:chOff x="10049136" y="2351201"/>
            <a:chExt cx="1327423" cy="732684"/>
          </a:xfrm>
        </p:grpSpPr>
        <p:cxnSp>
          <p:nvCxnSpPr>
            <p:cNvPr id="174" name="直接连接符 173">
              <a:extLst>
                <a:ext uri="{FF2B5EF4-FFF2-40B4-BE49-F238E27FC236}">
                  <a16:creationId xmlns:a16="http://schemas.microsoft.com/office/drawing/2014/main" id="{7381EC21-4EAE-4CD6-8B06-F637046AC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49136" y="2475718"/>
              <a:ext cx="1327423" cy="35351"/>
            </a:xfrm>
            <a:prstGeom prst="line">
              <a:avLst/>
            </a:prstGeom>
            <a:ln w="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>
              <a:extLst>
                <a:ext uri="{FF2B5EF4-FFF2-40B4-BE49-F238E27FC236}">
                  <a16:creationId xmlns:a16="http://schemas.microsoft.com/office/drawing/2014/main" id="{AD20157D-74FA-4996-8664-E27C64C8C539}"/>
                </a:ext>
              </a:extLst>
            </p:cNvPr>
            <p:cNvCxnSpPr>
              <a:cxnSpLocks/>
            </p:cNvCxnSpPr>
            <p:nvPr/>
          </p:nvCxnSpPr>
          <p:spPr>
            <a:xfrm>
              <a:off x="11211917" y="2351201"/>
              <a:ext cx="0" cy="732684"/>
            </a:xfrm>
            <a:prstGeom prst="line">
              <a:avLst/>
            </a:prstGeom>
            <a:ln w="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16A07E3F-794C-43B7-A375-4B7B4F2ED14C}"/>
              </a:ext>
            </a:extLst>
          </p:cNvPr>
          <p:cNvGrpSpPr/>
          <p:nvPr/>
        </p:nvGrpSpPr>
        <p:grpSpPr>
          <a:xfrm>
            <a:off x="6559705" y="2497320"/>
            <a:ext cx="547026" cy="301936"/>
            <a:chOff x="10049136" y="2351201"/>
            <a:chExt cx="1327423" cy="732684"/>
          </a:xfrm>
        </p:grpSpPr>
        <p:cxnSp>
          <p:nvCxnSpPr>
            <p:cNvPr id="177" name="直接连接符 176">
              <a:extLst>
                <a:ext uri="{FF2B5EF4-FFF2-40B4-BE49-F238E27FC236}">
                  <a16:creationId xmlns:a16="http://schemas.microsoft.com/office/drawing/2014/main" id="{196664D0-5F32-454F-B8C8-38CFFE5A46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49136" y="2475718"/>
              <a:ext cx="1327423" cy="35351"/>
            </a:xfrm>
            <a:prstGeom prst="line">
              <a:avLst/>
            </a:prstGeom>
            <a:ln w="0">
              <a:solidFill>
                <a:schemeClr val="bg1">
                  <a:lumMod val="8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C4CFFB86-C8B8-410E-B5F7-72D9C7323A2D}"/>
                </a:ext>
              </a:extLst>
            </p:cNvPr>
            <p:cNvCxnSpPr>
              <a:cxnSpLocks/>
            </p:cNvCxnSpPr>
            <p:nvPr/>
          </p:nvCxnSpPr>
          <p:spPr>
            <a:xfrm>
              <a:off x="11211917" y="2351201"/>
              <a:ext cx="0" cy="732684"/>
            </a:xfrm>
            <a:prstGeom prst="line">
              <a:avLst/>
            </a:prstGeom>
            <a:ln w="0">
              <a:solidFill>
                <a:schemeClr val="bg1">
                  <a:lumMod val="8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组合 178">
            <a:extLst>
              <a:ext uri="{FF2B5EF4-FFF2-40B4-BE49-F238E27FC236}">
                <a16:creationId xmlns:a16="http://schemas.microsoft.com/office/drawing/2014/main" id="{53E3C7BB-BC4B-45EE-9EE9-F092118E55E7}"/>
              </a:ext>
            </a:extLst>
          </p:cNvPr>
          <p:cNvGrpSpPr/>
          <p:nvPr/>
        </p:nvGrpSpPr>
        <p:grpSpPr>
          <a:xfrm>
            <a:off x="5071802" y="2568288"/>
            <a:ext cx="311544" cy="171960"/>
            <a:chOff x="10049136" y="2351201"/>
            <a:chExt cx="1327423" cy="732684"/>
          </a:xfrm>
        </p:grpSpPr>
        <p:cxnSp>
          <p:nvCxnSpPr>
            <p:cNvPr id="180" name="直接连接符 179">
              <a:extLst>
                <a:ext uri="{FF2B5EF4-FFF2-40B4-BE49-F238E27FC236}">
                  <a16:creationId xmlns:a16="http://schemas.microsoft.com/office/drawing/2014/main" id="{4327D279-25B7-4CF3-A82E-1FB2B5737F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49136" y="2475718"/>
              <a:ext cx="1327423" cy="35351"/>
            </a:xfrm>
            <a:prstGeom prst="line">
              <a:avLst/>
            </a:prstGeom>
            <a:ln w="0">
              <a:solidFill>
                <a:schemeClr val="bg1">
                  <a:lumMod val="85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id="{25D55AF7-B747-4CB5-A228-E7E6E7A99AC8}"/>
                </a:ext>
              </a:extLst>
            </p:cNvPr>
            <p:cNvCxnSpPr>
              <a:cxnSpLocks/>
            </p:cNvCxnSpPr>
            <p:nvPr/>
          </p:nvCxnSpPr>
          <p:spPr>
            <a:xfrm>
              <a:off x="11211917" y="2351201"/>
              <a:ext cx="0" cy="732684"/>
            </a:xfrm>
            <a:prstGeom prst="line">
              <a:avLst/>
            </a:prstGeom>
            <a:ln w="0">
              <a:solidFill>
                <a:schemeClr val="bg1">
                  <a:lumMod val="85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矩形 72">
            <a:extLst>
              <a:ext uri="{FF2B5EF4-FFF2-40B4-BE49-F238E27FC236}">
                <a16:creationId xmlns:a16="http://schemas.microsoft.com/office/drawing/2014/main" id="{A63A28FB-0725-44B4-AD0F-BABCE6C888C1}"/>
              </a:ext>
            </a:extLst>
          </p:cNvPr>
          <p:cNvSpPr/>
          <p:nvPr/>
        </p:nvSpPr>
        <p:spPr>
          <a:xfrm>
            <a:off x="1883251" y="2804931"/>
            <a:ext cx="941796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7200" b="1" cap="none" spc="0" dirty="0">
                <a:ln w="19050">
                  <a:solidFill>
                    <a:schemeClr val="tx1"/>
                  </a:solidFill>
                  <a:prstDash val="solid"/>
                </a:ln>
                <a:solidFill>
                  <a:srgbClr val="0DD8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电商离线数据仓库项目</a:t>
            </a:r>
          </a:p>
        </p:txBody>
      </p:sp>
    </p:spTree>
    <p:extLst>
      <p:ext uri="{BB962C8B-B14F-4D97-AF65-F5344CB8AC3E}">
        <p14:creationId xmlns:p14="http://schemas.microsoft.com/office/powerpoint/2010/main" val="3769507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2483778" y="114165"/>
            <a:ext cx="89621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2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、模拟数据生成</a:t>
            </a:r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——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业务数据生成</a:t>
            </a:r>
            <a:endParaRPr lang="en-US" altLang="zh-CN" sz="3200" b="1" dirty="0">
              <a:gradFill>
                <a:gsLst>
                  <a:gs pos="26000">
                    <a:prstClr val="white"/>
                  </a:gs>
                  <a:gs pos="52000">
                    <a:srgbClr val="BDF2FF"/>
                  </a:gs>
                  <a:gs pos="100000">
                    <a:srgbClr val="BDF2FF">
                      <a:alpha val="0"/>
                    </a:srgbClr>
                  </a:gs>
                </a:gsLst>
                <a:lin ang="5400000" scaled="1"/>
              </a:gradFill>
              <a:latin typeface="微软雅黑"/>
              <a:ea typeface="微软雅黑"/>
              <a:cs typeface="+mn-ea"/>
            </a:endParaRP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48B84074-E029-4BB2-A886-3955655DC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8741" y="818723"/>
            <a:ext cx="961451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业务数据生成模块的文件在</a:t>
            </a:r>
            <a:r>
              <a:rPr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/opt/module/</a:t>
            </a:r>
            <a:r>
              <a:rPr lang="en-US" altLang="zh-CN" sz="2400" dirty="0" err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db_log</a:t>
            </a:r>
            <a:r>
              <a:rPr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目录下。</a:t>
            </a:r>
            <a:endParaRPr lang="en-US" altLang="zh-CN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只需修改业务日期后执行</a:t>
            </a:r>
            <a:r>
              <a:rPr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java -jar gmall2021-mock-db.jar</a:t>
            </a:r>
            <a:r>
              <a:rPr lang="zh-CN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即可生成指定日期的业务数据。</a:t>
            </a:r>
            <a:r>
              <a:rPr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这里生成了</a:t>
            </a:r>
            <a:r>
              <a:rPr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2021-08-04</a:t>
            </a:r>
            <a:r>
              <a:rPr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的数据。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1" name="图片 1">
            <a:extLst>
              <a:ext uri="{FF2B5EF4-FFF2-40B4-BE49-F238E27FC236}">
                <a16:creationId xmlns:a16="http://schemas.microsoft.com/office/drawing/2014/main" id="{CEAD5167-C8DD-4B72-96A8-D9C82BE91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909" y="2149939"/>
            <a:ext cx="5762625" cy="78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9ED7672-E153-47F5-B14D-39A7B344D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586" y="3094567"/>
            <a:ext cx="2970383" cy="361156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358DBD1-1AD2-4A2F-99D9-6B42A8719F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457" y="3094567"/>
            <a:ext cx="6770358" cy="363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48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602305" y="265021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3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、数仓建模</a:t>
            </a:r>
            <a:endParaRPr lang="en-US" altLang="zh-CN" sz="3200" b="1" dirty="0">
              <a:gradFill>
                <a:gsLst>
                  <a:gs pos="26000">
                    <a:prstClr val="white"/>
                  </a:gs>
                  <a:gs pos="52000">
                    <a:srgbClr val="BDF2FF"/>
                  </a:gs>
                  <a:gs pos="100000">
                    <a:srgbClr val="BDF2FF">
                      <a:alpha val="0"/>
                    </a:srgbClr>
                  </a:gs>
                </a:gsLst>
                <a:lin ang="5400000" scaled="1"/>
              </a:gradFill>
              <a:latin typeface="微软雅黑"/>
              <a:ea typeface="微软雅黑"/>
              <a:cs typeface="+mn-ea"/>
            </a:endParaRPr>
          </a:p>
        </p:txBody>
      </p:sp>
      <p:pic>
        <p:nvPicPr>
          <p:cNvPr id="3074" name="图片 1">
            <a:extLst>
              <a:ext uri="{FF2B5EF4-FFF2-40B4-BE49-F238E27FC236}">
                <a16:creationId xmlns:a16="http://schemas.microsoft.com/office/drawing/2014/main" id="{03C72728-8B8D-487D-9529-03EE71FF5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33" y="1204598"/>
            <a:ext cx="5383383" cy="491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12BBBE5-3635-4B8D-89E4-E4521BA98E17}"/>
              </a:ext>
            </a:extLst>
          </p:cNvPr>
          <p:cNvSpPr txBox="1"/>
          <p:nvPr/>
        </p:nvSpPr>
        <p:spPr>
          <a:xfrm>
            <a:off x="5671792" y="692186"/>
            <a:ext cx="609452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ODS</a:t>
            </a:r>
            <a:r>
              <a:rPr lang="zh-CN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层：原始数据层，存放原始数据，直接加载原始日志、数据，数据保持原貌不做处理</a:t>
            </a:r>
            <a:r>
              <a:rPr lang="zh-CN" alt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。</a:t>
            </a:r>
            <a:endParaRPr lang="en-US" altLang="zh-CN" sz="2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/>
            <a:endParaRPr lang="zh-CN" altLang="zh-CN" sz="2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DWD</a:t>
            </a:r>
            <a:r>
              <a:rPr lang="zh-CN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层：对</a:t>
            </a:r>
            <a:r>
              <a:rPr lang="en-US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ODS</a:t>
            </a:r>
            <a:r>
              <a:rPr lang="zh-CN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层数据进行清洗（去除空值，脏数据，超过极限范围的数据）、脱敏等。保存业务事实明细，一行信息代表一次业务行为，例如一次下单。</a:t>
            </a:r>
            <a:endParaRPr lang="en-US" altLang="zh-CN" sz="2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/>
            <a:endParaRPr lang="zh-CN" altLang="zh-CN" sz="2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DIM</a:t>
            </a:r>
            <a:r>
              <a:rPr lang="zh-CN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层，维度层，保存维度数据，主要是对业务事实的描述信息，例如何人，何时，何地等</a:t>
            </a:r>
            <a:r>
              <a:rPr lang="zh-CN" alt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。</a:t>
            </a:r>
            <a:endParaRPr lang="en-US" altLang="zh-CN" sz="2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/>
            <a:endParaRPr lang="zh-CN" altLang="zh-CN" sz="2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DWS</a:t>
            </a:r>
            <a:r>
              <a:rPr lang="zh-CN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层：以</a:t>
            </a:r>
            <a:r>
              <a:rPr lang="en-US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DWD</a:t>
            </a:r>
            <a:r>
              <a:rPr lang="zh-CN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为基础，按天进行轻度汇总。一行信息代表一个主题对象一天的汇总行为，例如一个用户一天下单次数</a:t>
            </a:r>
            <a:r>
              <a:rPr lang="zh-CN" alt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。</a:t>
            </a:r>
            <a:endParaRPr lang="en-US" altLang="zh-CN" sz="2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/>
            <a:endParaRPr lang="zh-CN" altLang="zh-CN" sz="2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DWT</a:t>
            </a:r>
            <a:r>
              <a:rPr lang="zh-CN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层：以</a:t>
            </a:r>
            <a:r>
              <a:rPr lang="en-US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DWS</a:t>
            </a:r>
            <a:r>
              <a:rPr lang="zh-CN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为基础，对数据进行累积汇总。一行信息代表一个主题对象的累积行为，例如一个用户从注册那天开始至今一共下了多少次单</a:t>
            </a:r>
            <a:r>
              <a:rPr lang="zh-CN" alt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。</a:t>
            </a:r>
            <a:endParaRPr lang="en-US" altLang="zh-CN" sz="2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/>
            <a:endParaRPr lang="zh-CN" altLang="zh-CN" sz="2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ADS</a:t>
            </a:r>
            <a:r>
              <a:rPr lang="zh-CN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层：为各种统计报表提供数据</a:t>
            </a:r>
            <a:r>
              <a:rPr lang="zh-CN" alt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410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127389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4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、全流程调度</a:t>
            </a:r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——Azkaban</a:t>
            </a:r>
            <a:endParaRPr lang="zh-CN" altLang="en-US" sz="3200" b="1" dirty="0">
              <a:gradFill>
                <a:gsLst>
                  <a:gs pos="26000">
                    <a:prstClr val="white"/>
                  </a:gs>
                  <a:gs pos="52000">
                    <a:srgbClr val="BDF2FF"/>
                  </a:gs>
                  <a:gs pos="100000">
                    <a:srgbClr val="BDF2FF">
                      <a:alpha val="0"/>
                    </a:srgbClr>
                  </a:gs>
                </a:gsLst>
                <a:lin ang="5400000" scaled="1"/>
              </a:gradFill>
              <a:latin typeface="微软雅黑"/>
              <a:ea typeface="微软雅黑"/>
              <a:cs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CD2953-D788-4B49-9C74-5F50B5D93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7998"/>
            <a:ext cx="12192000" cy="560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202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127389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4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、全流程调度</a:t>
            </a:r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——Azkaban</a:t>
            </a:r>
            <a:endParaRPr lang="zh-CN" altLang="en-US" sz="3200" b="1" dirty="0">
              <a:gradFill>
                <a:gsLst>
                  <a:gs pos="26000">
                    <a:prstClr val="white"/>
                  </a:gs>
                  <a:gs pos="52000">
                    <a:srgbClr val="BDF2FF"/>
                  </a:gs>
                  <a:gs pos="100000">
                    <a:srgbClr val="BDF2FF">
                      <a:alpha val="0"/>
                    </a:srgbClr>
                  </a:gs>
                </a:gsLst>
                <a:lin ang="5400000" scaled="1"/>
              </a:gradFill>
              <a:latin typeface="微软雅黑"/>
              <a:ea typeface="微软雅黑"/>
              <a:cs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1A6C7BC-AC82-41AB-9656-7E7756C77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7998"/>
            <a:ext cx="12192000" cy="569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678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127389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4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、全流程调度</a:t>
            </a:r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——Azkaban</a:t>
            </a:r>
            <a:endParaRPr lang="zh-CN" altLang="en-US" sz="3200" b="1" dirty="0">
              <a:gradFill>
                <a:gsLst>
                  <a:gs pos="26000">
                    <a:prstClr val="white"/>
                  </a:gs>
                  <a:gs pos="52000">
                    <a:srgbClr val="BDF2FF"/>
                  </a:gs>
                  <a:gs pos="100000">
                    <a:srgbClr val="BDF2FF">
                      <a:alpha val="0"/>
                    </a:srgbClr>
                  </a:gs>
                </a:gsLst>
                <a:lin ang="5400000" scaled="1"/>
              </a:gradFill>
              <a:latin typeface="微软雅黑"/>
              <a:ea typeface="微软雅黑"/>
              <a:cs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C72A08-E623-4DF7-A2A0-5721A431F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9459"/>
            <a:ext cx="12192000" cy="563398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62035CC-A55B-487D-AEE0-C3B06ED9C3CE}"/>
              </a:ext>
            </a:extLst>
          </p:cNvPr>
          <p:cNvSpPr txBox="1"/>
          <p:nvPr/>
        </p:nvSpPr>
        <p:spPr>
          <a:xfrm>
            <a:off x="10493406" y="20433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参数设置</a:t>
            </a:r>
          </a:p>
        </p:txBody>
      </p:sp>
    </p:spTree>
    <p:extLst>
      <p:ext uri="{BB962C8B-B14F-4D97-AF65-F5344CB8AC3E}">
        <p14:creationId xmlns:p14="http://schemas.microsoft.com/office/powerpoint/2010/main" val="2177419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127389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4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、全流程调度</a:t>
            </a:r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——Azkaban</a:t>
            </a:r>
            <a:endParaRPr lang="zh-CN" altLang="en-US" sz="3200" b="1" dirty="0">
              <a:gradFill>
                <a:gsLst>
                  <a:gs pos="26000">
                    <a:prstClr val="white"/>
                  </a:gs>
                  <a:gs pos="52000">
                    <a:srgbClr val="BDF2FF"/>
                  </a:gs>
                  <a:gs pos="100000">
                    <a:srgbClr val="BDF2FF">
                      <a:alpha val="0"/>
                    </a:srgbClr>
                  </a:gs>
                </a:gsLst>
                <a:lin ang="5400000" scaled="1"/>
              </a:gradFill>
              <a:latin typeface="微软雅黑"/>
              <a:ea typeface="微软雅黑"/>
              <a:cs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70255E-9652-414C-A711-45202670F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718"/>
            <a:ext cx="12192000" cy="569473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1E87280-6FFB-4F31-8EDC-6A04F0A24F78}"/>
              </a:ext>
            </a:extLst>
          </p:cNvPr>
          <p:cNvSpPr txBox="1"/>
          <p:nvPr/>
        </p:nvSpPr>
        <p:spPr>
          <a:xfrm>
            <a:off x="10475280" y="19884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调度执行</a:t>
            </a:r>
          </a:p>
        </p:txBody>
      </p:sp>
    </p:spTree>
    <p:extLst>
      <p:ext uri="{BB962C8B-B14F-4D97-AF65-F5344CB8AC3E}">
        <p14:creationId xmlns:p14="http://schemas.microsoft.com/office/powerpoint/2010/main" val="2508576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127389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4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、全流程调度</a:t>
            </a:r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——Azkaban</a:t>
            </a:r>
            <a:endParaRPr lang="zh-CN" altLang="en-US" sz="3200" b="1" dirty="0">
              <a:gradFill>
                <a:gsLst>
                  <a:gs pos="26000">
                    <a:prstClr val="white"/>
                  </a:gs>
                  <a:gs pos="52000">
                    <a:srgbClr val="BDF2FF"/>
                  </a:gs>
                  <a:gs pos="100000">
                    <a:srgbClr val="BDF2FF">
                      <a:alpha val="0"/>
                    </a:srgbClr>
                  </a:gs>
                </a:gsLst>
                <a:lin ang="5400000" scaled="1"/>
              </a:gradFill>
              <a:latin typeface="微软雅黑"/>
              <a:ea typeface="微软雅黑"/>
              <a:cs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02F552-F457-47A0-B55D-AB7E1CE9E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1033"/>
            <a:ext cx="12192000" cy="564634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7345099-31EF-44DA-9D6B-F887C86005E4}"/>
              </a:ext>
            </a:extLst>
          </p:cNvPr>
          <p:cNvSpPr txBox="1"/>
          <p:nvPr/>
        </p:nvSpPr>
        <p:spPr>
          <a:xfrm>
            <a:off x="10475280" y="19884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执行成功</a:t>
            </a:r>
          </a:p>
        </p:txBody>
      </p:sp>
    </p:spTree>
    <p:extLst>
      <p:ext uri="{BB962C8B-B14F-4D97-AF65-F5344CB8AC3E}">
        <p14:creationId xmlns:p14="http://schemas.microsoft.com/office/powerpoint/2010/main" val="3319285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127389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4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、全流程调度</a:t>
            </a:r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——Azkaban</a:t>
            </a:r>
            <a:endParaRPr lang="zh-CN" altLang="en-US" sz="3200" b="1" dirty="0">
              <a:gradFill>
                <a:gsLst>
                  <a:gs pos="26000">
                    <a:prstClr val="white"/>
                  </a:gs>
                  <a:gs pos="52000">
                    <a:srgbClr val="BDF2FF"/>
                  </a:gs>
                  <a:gs pos="100000">
                    <a:srgbClr val="BDF2FF">
                      <a:alpha val="0"/>
                    </a:srgbClr>
                  </a:gs>
                </a:gsLst>
                <a:lin ang="5400000" scaled="1"/>
              </a:gradFill>
              <a:latin typeface="微软雅黑"/>
              <a:ea typeface="微软雅黑"/>
              <a:cs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7345099-31EF-44DA-9D6B-F887C86005E4}"/>
              </a:ext>
            </a:extLst>
          </p:cNvPr>
          <p:cNvSpPr txBox="1"/>
          <p:nvPr/>
        </p:nvSpPr>
        <p:spPr>
          <a:xfrm>
            <a:off x="10475280" y="19884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执行情况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6EF8B9E-F7DB-43BF-BE2D-4CC1C3436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169"/>
            <a:ext cx="121920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812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72211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5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、集群监控</a:t>
            </a:r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——Zabbix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8ADA4C-351A-469A-99BB-986988B6A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7998"/>
            <a:ext cx="12192000" cy="571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32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141000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5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、集群监控</a:t>
            </a:r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——Zabbix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1D1351F-37D1-4F1B-A64C-BEDEADAE5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4"/>
            <a:ext cx="12192000" cy="562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022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9338619-69B3-45D6-9FD6-1C82DF1BD5A8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BEBA8EAE-BF5A-486C-A8C5-ECC9F3942E4B}">
                <a14:imgProps xmlns:a14="http://schemas.microsoft.com/office/drawing/2010/main">
                  <a14:imgLayer r:embed="rId8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822" y="-341198"/>
            <a:ext cx="6858000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D44BAEF4-46B6-4DCA-9CED-E43964244D25}"/>
              </a:ext>
            </a:extLst>
          </p:cNvPr>
          <p:cNvGrpSpPr/>
          <p:nvPr/>
        </p:nvGrpSpPr>
        <p:grpSpPr>
          <a:xfrm>
            <a:off x="7367895" y="1540418"/>
            <a:ext cx="3561794" cy="844756"/>
            <a:chOff x="6148794" y="1176924"/>
            <a:chExt cx="3868767" cy="964774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D8F9A69B-9A7F-4EB5-8FB3-AD856311AE29}"/>
                </a:ext>
              </a:extLst>
            </p:cNvPr>
            <p:cNvGrpSpPr/>
            <p:nvPr/>
          </p:nvGrpSpPr>
          <p:grpSpPr>
            <a:xfrm>
              <a:off x="6148794" y="1220764"/>
              <a:ext cx="3438280" cy="920934"/>
              <a:chOff x="7333037" y="1558236"/>
              <a:chExt cx="3438280" cy="920932"/>
            </a:xfrm>
          </p:grpSpPr>
          <p:grpSp>
            <p:nvGrpSpPr>
              <p:cNvPr id="8" name="PA-组合 7">
                <a:extLst>
                  <a:ext uri="{FF2B5EF4-FFF2-40B4-BE49-F238E27FC236}">
                    <a16:creationId xmlns:a16="http://schemas.microsoft.com/office/drawing/2014/main" id="{2F742605-F502-40BF-AF94-496DBE732BE8}"/>
                  </a:ext>
                </a:extLst>
              </p:cNvPr>
              <p:cNvGrpSpPr/>
              <p:nvPr>
                <p:custDataLst>
                  <p:tags r:id="rId73"/>
                </p:custDataLst>
              </p:nvPr>
            </p:nvGrpSpPr>
            <p:grpSpPr>
              <a:xfrm flipH="1">
                <a:off x="7792060" y="1558236"/>
                <a:ext cx="800152" cy="84731"/>
                <a:chOff x="1853414" y="1574593"/>
                <a:chExt cx="849333" cy="64622"/>
              </a:xfrm>
            </p:grpSpPr>
            <p:sp>
              <p:nvSpPr>
                <p:cNvPr id="11" name="PA-平行四边形 143">
                  <a:extLst>
                    <a:ext uri="{FF2B5EF4-FFF2-40B4-BE49-F238E27FC236}">
                      <a16:creationId xmlns:a16="http://schemas.microsoft.com/office/drawing/2014/main" id="{1759B18F-1004-474F-B618-53C142C43FBB}"/>
                    </a:ext>
                  </a:extLst>
                </p:cNvPr>
                <p:cNvSpPr/>
                <p:nvPr>
                  <p:custDataLst>
                    <p:tags r:id="rId74"/>
                  </p:custDataLst>
                </p:nvPr>
              </p:nvSpPr>
              <p:spPr>
                <a:xfrm flipH="1">
                  <a:off x="1853414" y="1574593"/>
                  <a:ext cx="95157" cy="64622"/>
                </a:xfrm>
                <a:custGeom>
                  <a:avLst/>
                  <a:gdLst>
                    <a:gd name="connsiteX0" fmla="*/ 0 w 95157"/>
                    <a:gd name="connsiteY0" fmla="*/ 64622 h 64622"/>
                    <a:gd name="connsiteX1" fmla="*/ 53568 w 95157"/>
                    <a:gd name="connsiteY1" fmla="*/ 0 h 64622"/>
                    <a:gd name="connsiteX2" fmla="*/ 95157 w 95157"/>
                    <a:gd name="connsiteY2" fmla="*/ 0 h 64622"/>
                    <a:gd name="connsiteX3" fmla="*/ 41589 w 95157"/>
                    <a:gd name="connsiteY3" fmla="*/ 64622 h 64622"/>
                    <a:gd name="connsiteX4" fmla="*/ 0 w 95157"/>
                    <a:gd name="connsiteY4" fmla="*/ 64622 h 64622"/>
                    <a:gd name="connsiteX0" fmla="*/ 1853414 w 1948571"/>
                    <a:gd name="connsiteY0" fmla="*/ 1639215 h 1639215"/>
                    <a:gd name="connsiteX1" fmla="*/ 0 w 1948571"/>
                    <a:gd name="connsiteY1" fmla="*/ 0 h 1639215"/>
                    <a:gd name="connsiteX2" fmla="*/ 1906982 w 1948571"/>
                    <a:gd name="connsiteY2" fmla="*/ 1574593 h 1639215"/>
                    <a:gd name="connsiteX3" fmla="*/ 1948571 w 1948571"/>
                    <a:gd name="connsiteY3" fmla="*/ 1574593 h 1639215"/>
                    <a:gd name="connsiteX4" fmla="*/ 1895003 w 1948571"/>
                    <a:gd name="connsiteY4" fmla="*/ 1639215 h 1639215"/>
                    <a:gd name="connsiteX5" fmla="*/ 1853414 w 1948571"/>
                    <a:gd name="connsiteY5" fmla="*/ 1639215 h 1639215"/>
                    <a:gd name="connsiteX0" fmla="*/ 0 w 95157"/>
                    <a:gd name="connsiteY0" fmla="*/ 64622 h 64622"/>
                    <a:gd name="connsiteX1" fmla="*/ 53568 w 95157"/>
                    <a:gd name="connsiteY1" fmla="*/ 0 h 64622"/>
                    <a:gd name="connsiteX2" fmla="*/ 95157 w 95157"/>
                    <a:gd name="connsiteY2" fmla="*/ 0 h 64622"/>
                    <a:gd name="connsiteX3" fmla="*/ 41589 w 95157"/>
                    <a:gd name="connsiteY3" fmla="*/ 64622 h 64622"/>
                    <a:gd name="connsiteX4" fmla="*/ 0 w 95157"/>
                    <a:gd name="connsiteY4" fmla="*/ 64622 h 64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157" h="64622">
                      <a:moveTo>
                        <a:pt x="0" y="64622"/>
                      </a:moveTo>
                      <a:lnTo>
                        <a:pt x="53568" y="0"/>
                      </a:lnTo>
                      <a:lnTo>
                        <a:pt x="95157" y="0"/>
                      </a:lnTo>
                      <a:lnTo>
                        <a:pt x="41589" y="64622"/>
                      </a:lnTo>
                      <a:lnTo>
                        <a:pt x="0" y="64622"/>
                      </a:lnTo>
                      <a:close/>
                    </a:path>
                  </a:pathLst>
                </a:custGeom>
                <a:solidFill>
                  <a:srgbClr val="04C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2" name="PA-任意多边形 9">
                  <a:extLst>
                    <a:ext uri="{FF2B5EF4-FFF2-40B4-BE49-F238E27FC236}">
                      <a16:creationId xmlns:a16="http://schemas.microsoft.com/office/drawing/2014/main" id="{EE186F1B-0861-4995-A0E0-D90E16407820}"/>
                    </a:ext>
                  </a:extLst>
                </p:cNvPr>
                <p:cNvSpPr/>
                <p:nvPr>
                  <p:custDataLst>
                    <p:tags r:id="rId75"/>
                  </p:custDataLst>
                </p:nvPr>
              </p:nvSpPr>
              <p:spPr>
                <a:xfrm>
                  <a:off x="1916263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91667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3" name="PA-任意多边形 10">
                  <a:extLst>
                    <a:ext uri="{FF2B5EF4-FFF2-40B4-BE49-F238E27FC236}">
                      <a16:creationId xmlns:a16="http://schemas.microsoft.com/office/drawing/2014/main" id="{D39C1B31-8671-4ED8-A74C-DB8B7492AF5D}"/>
                    </a:ext>
                  </a:extLst>
                </p:cNvPr>
                <p:cNvSpPr/>
                <p:nvPr>
                  <p:custDataLst>
                    <p:tags r:id="rId76"/>
                  </p:custDataLst>
                </p:nvPr>
              </p:nvSpPr>
              <p:spPr>
                <a:xfrm>
                  <a:off x="1979111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83333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4" name="PA-任意多边形 11">
                  <a:extLst>
                    <a:ext uri="{FF2B5EF4-FFF2-40B4-BE49-F238E27FC236}">
                      <a16:creationId xmlns:a16="http://schemas.microsoft.com/office/drawing/2014/main" id="{2E031CF3-6D28-4E29-AF2C-7FC12F6A8E8B}"/>
                    </a:ext>
                  </a:extLst>
                </p:cNvPr>
                <p:cNvSpPr/>
                <p:nvPr>
                  <p:custDataLst>
                    <p:tags r:id="rId77"/>
                  </p:custDataLst>
                </p:nvPr>
              </p:nvSpPr>
              <p:spPr>
                <a:xfrm>
                  <a:off x="2041959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75000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PA-任意多边形 12">
                  <a:extLst>
                    <a:ext uri="{FF2B5EF4-FFF2-40B4-BE49-F238E27FC236}">
                      <a16:creationId xmlns:a16="http://schemas.microsoft.com/office/drawing/2014/main" id="{EBB7FFB9-9448-4961-AC27-4D35BA0F7B0B}"/>
                    </a:ext>
                  </a:extLst>
                </p:cNvPr>
                <p:cNvSpPr/>
                <p:nvPr>
                  <p:custDataLst>
                    <p:tags r:id="rId78"/>
                  </p:custDataLst>
                </p:nvPr>
              </p:nvSpPr>
              <p:spPr>
                <a:xfrm>
                  <a:off x="2104807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66667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6" name="PA-任意多边形 13">
                  <a:extLst>
                    <a:ext uri="{FF2B5EF4-FFF2-40B4-BE49-F238E27FC236}">
                      <a16:creationId xmlns:a16="http://schemas.microsoft.com/office/drawing/2014/main" id="{915FC25C-7790-44D9-99E7-FB516511755D}"/>
                    </a:ext>
                  </a:extLst>
                </p:cNvPr>
                <p:cNvSpPr/>
                <p:nvPr>
                  <p:custDataLst>
                    <p:tags r:id="rId79"/>
                  </p:custDataLst>
                </p:nvPr>
              </p:nvSpPr>
              <p:spPr>
                <a:xfrm>
                  <a:off x="2167655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58333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7" name="PA-任意多边形 14">
                  <a:extLst>
                    <a:ext uri="{FF2B5EF4-FFF2-40B4-BE49-F238E27FC236}">
                      <a16:creationId xmlns:a16="http://schemas.microsoft.com/office/drawing/2014/main" id="{974D2C48-4EB5-4C7E-81BD-685F6D04C79C}"/>
                    </a:ext>
                  </a:extLst>
                </p:cNvPr>
                <p:cNvSpPr/>
                <p:nvPr>
                  <p:custDataLst>
                    <p:tags r:id="rId80"/>
                  </p:custDataLst>
                </p:nvPr>
              </p:nvSpPr>
              <p:spPr>
                <a:xfrm>
                  <a:off x="2230503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50000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8" name="PA-任意多边形 15">
                  <a:extLst>
                    <a:ext uri="{FF2B5EF4-FFF2-40B4-BE49-F238E27FC236}">
                      <a16:creationId xmlns:a16="http://schemas.microsoft.com/office/drawing/2014/main" id="{B865DE9C-FE6B-440E-95ED-B560EDD803C0}"/>
                    </a:ext>
                  </a:extLst>
                </p:cNvPr>
                <p:cNvSpPr/>
                <p:nvPr>
                  <p:custDataLst>
                    <p:tags r:id="rId81"/>
                  </p:custDataLst>
                </p:nvPr>
              </p:nvSpPr>
              <p:spPr>
                <a:xfrm>
                  <a:off x="2293351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41667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9" name="PA-任意多边形 16">
                  <a:extLst>
                    <a:ext uri="{FF2B5EF4-FFF2-40B4-BE49-F238E27FC236}">
                      <a16:creationId xmlns:a16="http://schemas.microsoft.com/office/drawing/2014/main" id="{1FD3DD49-D6B1-4E1F-A115-EAD687D5C54F}"/>
                    </a:ext>
                  </a:extLst>
                </p:cNvPr>
                <p:cNvSpPr/>
                <p:nvPr>
                  <p:custDataLst>
                    <p:tags r:id="rId82"/>
                  </p:custDataLst>
                </p:nvPr>
              </p:nvSpPr>
              <p:spPr>
                <a:xfrm>
                  <a:off x="2356199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33333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20" name="PA-任意多边形 17">
                  <a:extLst>
                    <a:ext uri="{FF2B5EF4-FFF2-40B4-BE49-F238E27FC236}">
                      <a16:creationId xmlns:a16="http://schemas.microsoft.com/office/drawing/2014/main" id="{C88A2190-53DB-4640-80B4-37C10E1C2B29}"/>
                    </a:ext>
                  </a:extLst>
                </p:cNvPr>
                <p:cNvSpPr/>
                <p:nvPr>
                  <p:custDataLst>
                    <p:tags r:id="rId83"/>
                  </p:custDataLst>
                </p:nvPr>
              </p:nvSpPr>
              <p:spPr>
                <a:xfrm>
                  <a:off x="2419047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25000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21" name="PA-任意多边形 18">
                  <a:extLst>
                    <a:ext uri="{FF2B5EF4-FFF2-40B4-BE49-F238E27FC236}">
                      <a16:creationId xmlns:a16="http://schemas.microsoft.com/office/drawing/2014/main" id="{03EA2CF8-FCEE-49E2-9F9A-51903394FD40}"/>
                    </a:ext>
                  </a:extLst>
                </p:cNvPr>
                <p:cNvSpPr/>
                <p:nvPr>
                  <p:custDataLst>
                    <p:tags r:id="rId84"/>
                  </p:custDataLst>
                </p:nvPr>
              </p:nvSpPr>
              <p:spPr>
                <a:xfrm>
                  <a:off x="2481895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16667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22" name="PA-任意多边形 19">
                  <a:extLst>
                    <a:ext uri="{FF2B5EF4-FFF2-40B4-BE49-F238E27FC236}">
                      <a16:creationId xmlns:a16="http://schemas.microsoft.com/office/drawing/2014/main" id="{EAFB653D-5FB2-4BFA-BA6D-FA75225B5345}"/>
                    </a:ext>
                  </a:extLst>
                </p:cNvPr>
                <p:cNvSpPr/>
                <p:nvPr>
                  <p:custDataLst>
                    <p:tags r:id="rId85"/>
                  </p:custDataLst>
                </p:nvPr>
              </p:nvSpPr>
              <p:spPr>
                <a:xfrm>
                  <a:off x="2544743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8333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23" name="PA-平行四边形 155">
                  <a:extLst>
                    <a:ext uri="{FF2B5EF4-FFF2-40B4-BE49-F238E27FC236}">
                      <a16:creationId xmlns:a16="http://schemas.microsoft.com/office/drawing/2014/main" id="{A7D220DE-712C-4106-B35B-38B5B87786F5}"/>
                    </a:ext>
                  </a:extLst>
                </p:cNvPr>
                <p:cNvSpPr/>
                <p:nvPr>
                  <p:custDataLst>
                    <p:tags r:id="rId86"/>
                  </p:custDataLst>
                </p:nvPr>
              </p:nvSpPr>
              <p:spPr>
                <a:xfrm flipH="1">
                  <a:off x="2607590" y="1574593"/>
                  <a:ext cx="95157" cy="64622"/>
                </a:xfrm>
                <a:custGeom>
                  <a:avLst/>
                  <a:gdLst>
                    <a:gd name="connsiteX0" fmla="*/ 0 w 95157"/>
                    <a:gd name="connsiteY0" fmla="*/ 64622 h 64622"/>
                    <a:gd name="connsiteX1" fmla="*/ 53568 w 95157"/>
                    <a:gd name="connsiteY1" fmla="*/ 0 h 64622"/>
                    <a:gd name="connsiteX2" fmla="*/ 95157 w 95157"/>
                    <a:gd name="connsiteY2" fmla="*/ 0 h 64622"/>
                    <a:gd name="connsiteX3" fmla="*/ 41589 w 95157"/>
                    <a:gd name="connsiteY3" fmla="*/ 64622 h 64622"/>
                    <a:gd name="connsiteX4" fmla="*/ 0 w 95157"/>
                    <a:gd name="connsiteY4" fmla="*/ 64622 h 64622"/>
                    <a:gd name="connsiteX0" fmla="*/ 2607590 w 2702747"/>
                    <a:gd name="connsiteY0" fmla="*/ 1639215 h 1639215"/>
                    <a:gd name="connsiteX1" fmla="*/ 0 w 2702747"/>
                    <a:gd name="connsiteY1" fmla="*/ 0 h 1639215"/>
                    <a:gd name="connsiteX2" fmla="*/ 2661158 w 2702747"/>
                    <a:gd name="connsiteY2" fmla="*/ 1574593 h 1639215"/>
                    <a:gd name="connsiteX3" fmla="*/ 2702747 w 2702747"/>
                    <a:gd name="connsiteY3" fmla="*/ 1574593 h 1639215"/>
                    <a:gd name="connsiteX4" fmla="*/ 2649179 w 2702747"/>
                    <a:gd name="connsiteY4" fmla="*/ 1639215 h 1639215"/>
                    <a:gd name="connsiteX5" fmla="*/ 2607590 w 2702747"/>
                    <a:gd name="connsiteY5" fmla="*/ 1639215 h 1639215"/>
                    <a:gd name="connsiteX0" fmla="*/ 0 w 95157"/>
                    <a:gd name="connsiteY0" fmla="*/ 64622 h 64622"/>
                    <a:gd name="connsiteX1" fmla="*/ 53568 w 95157"/>
                    <a:gd name="connsiteY1" fmla="*/ 0 h 64622"/>
                    <a:gd name="connsiteX2" fmla="*/ 95157 w 95157"/>
                    <a:gd name="connsiteY2" fmla="*/ 0 h 64622"/>
                    <a:gd name="connsiteX3" fmla="*/ 41589 w 95157"/>
                    <a:gd name="connsiteY3" fmla="*/ 64622 h 64622"/>
                    <a:gd name="connsiteX4" fmla="*/ 0 w 95157"/>
                    <a:gd name="connsiteY4" fmla="*/ 64622 h 64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157" h="64622">
                      <a:moveTo>
                        <a:pt x="0" y="64622"/>
                      </a:moveTo>
                      <a:lnTo>
                        <a:pt x="53568" y="0"/>
                      </a:lnTo>
                      <a:lnTo>
                        <a:pt x="95157" y="0"/>
                      </a:lnTo>
                      <a:lnTo>
                        <a:pt x="41589" y="64622"/>
                      </a:lnTo>
                      <a:lnTo>
                        <a:pt x="0" y="64622"/>
                      </a:lnTo>
                      <a:close/>
                    </a:path>
                  </a:pathLst>
                </a:custGeom>
                <a:solidFill>
                  <a:srgbClr val="00FFF6">
                    <a:alpha val="0"/>
                  </a:srgbClr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9" name="任意多边形: 形状 8">
                <a:extLst>
                  <a:ext uri="{FF2B5EF4-FFF2-40B4-BE49-F238E27FC236}">
                    <a16:creationId xmlns:a16="http://schemas.microsoft.com/office/drawing/2014/main" id="{9453EC51-1AE2-49D9-9169-AEBAF61A41D4}"/>
                  </a:ext>
                </a:extLst>
              </p:cNvPr>
              <p:cNvSpPr/>
              <p:nvPr/>
            </p:nvSpPr>
            <p:spPr>
              <a:xfrm>
                <a:off x="7333037" y="1767934"/>
                <a:ext cx="3303929" cy="711234"/>
              </a:xfrm>
              <a:custGeom>
                <a:avLst/>
                <a:gdLst>
                  <a:gd name="connsiteX0" fmla="*/ 295781 w 3303929"/>
                  <a:gd name="connsiteY0" fmla="*/ 0 h 711234"/>
                  <a:gd name="connsiteX1" fmla="*/ 3303929 w 3303929"/>
                  <a:gd name="connsiteY1" fmla="*/ 0 h 711234"/>
                  <a:gd name="connsiteX2" fmla="*/ 3134720 w 3303929"/>
                  <a:gd name="connsiteY2" fmla="*/ 415917 h 711234"/>
                  <a:gd name="connsiteX3" fmla="*/ 3132873 w 3303929"/>
                  <a:gd name="connsiteY3" fmla="*/ 415917 h 711234"/>
                  <a:gd name="connsiteX4" fmla="*/ 3010060 w 3303929"/>
                  <a:gd name="connsiteY4" fmla="*/ 711234 h 711234"/>
                  <a:gd name="connsiteX5" fmla="*/ 0 w 3303929"/>
                  <a:gd name="connsiteY5" fmla="*/ 711234 h 711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03929" h="711234">
                    <a:moveTo>
                      <a:pt x="295781" y="0"/>
                    </a:moveTo>
                    <a:lnTo>
                      <a:pt x="3303929" y="0"/>
                    </a:lnTo>
                    <a:lnTo>
                      <a:pt x="3134720" y="415917"/>
                    </a:lnTo>
                    <a:lnTo>
                      <a:pt x="3132873" y="415917"/>
                    </a:lnTo>
                    <a:lnTo>
                      <a:pt x="3010060" y="711234"/>
                    </a:lnTo>
                    <a:lnTo>
                      <a:pt x="0" y="711234"/>
                    </a:lnTo>
                    <a:close/>
                  </a:path>
                </a:pathLst>
              </a:custGeom>
              <a:noFill/>
              <a:ln w="19050">
                <a:solidFill>
                  <a:srgbClr val="04C8F8">
                    <a:alpha val="85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A5F29879-663F-4C85-90FF-A8AFAF7F445F}"/>
                  </a:ext>
                </a:extLst>
              </p:cNvPr>
              <p:cNvSpPr/>
              <p:nvPr/>
            </p:nvSpPr>
            <p:spPr>
              <a:xfrm>
                <a:off x="7467388" y="1689482"/>
                <a:ext cx="3303929" cy="711234"/>
              </a:xfrm>
              <a:custGeom>
                <a:avLst/>
                <a:gdLst>
                  <a:gd name="connsiteX0" fmla="*/ 295781 w 3303929"/>
                  <a:gd name="connsiteY0" fmla="*/ 0 h 711234"/>
                  <a:gd name="connsiteX1" fmla="*/ 3303929 w 3303929"/>
                  <a:gd name="connsiteY1" fmla="*/ 0 h 711234"/>
                  <a:gd name="connsiteX2" fmla="*/ 3134720 w 3303929"/>
                  <a:gd name="connsiteY2" fmla="*/ 415917 h 711234"/>
                  <a:gd name="connsiteX3" fmla="*/ 3132873 w 3303929"/>
                  <a:gd name="connsiteY3" fmla="*/ 415917 h 711234"/>
                  <a:gd name="connsiteX4" fmla="*/ 3010060 w 3303929"/>
                  <a:gd name="connsiteY4" fmla="*/ 711234 h 711234"/>
                  <a:gd name="connsiteX5" fmla="*/ 0 w 3303929"/>
                  <a:gd name="connsiteY5" fmla="*/ 711234 h 711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03929" h="711234">
                    <a:moveTo>
                      <a:pt x="295781" y="0"/>
                    </a:moveTo>
                    <a:lnTo>
                      <a:pt x="3303929" y="0"/>
                    </a:lnTo>
                    <a:lnTo>
                      <a:pt x="3134720" y="415917"/>
                    </a:lnTo>
                    <a:lnTo>
                      <a:pt x="3132873" y="415917"/>
                    </a:lnTo>
                    <a:lnTo>
                      <a:pt x="3010060" y="711234"/>
                    </a:lnTo>
                    <a:lnTo>
                      <a:pt x="0" y="711234"/>
                    </a:lnTo>
                    <a:close/>
                  </a:path>
                </a:pathLst>
              </a:custGeom>
              <a:gradFill flip="none" rotWithShape="1">
                <a:gsLst>
                  <a:gs pos="11000">
                    <a:srgbClr val="2194BD"/>
                  </a:gs>
                  <a:gs pos="100000">
                    <a:srgbClr val="0C183B"/>
                  </a:gs>
                </a:gsLst>
                <a:lin ang="5400000" scaled="1"/>
                <a:tileRect/>
              </a:gradFill>
              <a:ln w="6350">
                <a:solidFill>
                  <a:srgbClr val="04C8F8">
                    <a:alpha val="30000"/>
                  </a:srgbClr>
                </a:solidFill>
              </a:ln>
              <a:effectLst>
                <a:innerShdw blurRad="215900">
                  <a:srgbClr val="04C8F8">
                    <a:alpha val="37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</p:grpSp>
        <p:pic>
          <p:nvPicPr>
            <p:cNvPr id="7" name="图片 6" descr="图片包含 监视器, 室内, 电视, 屏幕&#10;&#10;描述已自动生成">
              <a:extLst>
                <a:ext uri="{FF2B5EF4-FFF2-40B4-BE49-F238E27FC236}">
                  <a16:creationId xmlns:a16="http://schemas.microsoft.com/office/drawing/2014/main" id="{7E3196DC-40A1-4F68-9701-5BEA47612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0265" y="1176924"/>
              <a:ext cx="3187296" cy="350955"/>
            </a:xfrm>
            <a:prstGeom prst="rect">
              <a:avLst/>
            </a:prstGeom>
          </p:spPr>
        </p:pic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9F2FAA49-7D39-4485-B7F5-A06346B59CFF}"/>
              </a:ext>
            </a:extLst>
          </p:cNvPr>
          <p:cNvSpPr txBox="1"/>
          <p:nvPr/>
        </p:nvSpPr>
        <p:spPr>
          <a:xfrm flipH="1">
            <a:off x="7725490" y="1766213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4400">
                <a:gradFill>
                  <a:gsLst>
                    <a:gs pos="26000">
                      <a:schemeClr val="bg1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项目功能架构图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8287369-383E-4068-8941-F5EAFE6BFE78}"/>
              </a:ext>
            </a:extLst>
          </p:cNvPr>
          <p:cNvSpPr txBox="1"/>
          <p:nvPr/>
        </p:nvSpPr>
        <p:spPr>
          <a:xfrm flipH="1">
            <a:off x="7588858" y="1357047"/>
            <a:ext cx="3333424" cy="458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17663" algn="l"/>
              </a:tabLst>
              <a:defRPr/>
            </a:pPr>
            <a:r>
              <a:rPr kumimoji="0" lang="en-US" altLang="zh-CN" sz="2000" b="1" i="0" u="none" strike="noStrike" kern="1200" cap="none" spc="100" normalizeH="0" baseline="0" noProof="0" dirty="0">
                <a:ln>
                  <a:noFill/>
                </a:ln>
                <a:gradFill flip="none" rotWithShape="1">
                  <a:gsLst>
                    <a:gs pos="23000">
                      <a:srgbClr val="82E4FC"/>
                    </a:gs>
                    <a:gs pos="100000">
                      <a:prstClr val="white"/>
                    </a:gs>
                    <a:gs pos="0">
                      <a:srgbClr val="04C8F8">
                        <a:alpha val="51000"/>
                      </a:srgb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PART TWO</a:t>
            </a:r>
            <a:endParaRPr kumimoji="0" lang="zh-CN" altLang="en-US" sz="2000" b="1" i="0" u="none" strike="noStrike" kern="1200" cap="none" spc="100" normalizeH="0" baseline="0" noProof="0" dirty="0">
              <a:ln>
                <a:noFill/>
              </a:ln>
              <a:gradFill flip="none" rotWithShape="1">
                <a:gsLst>
                  <a:gs pos="23000">
                    <a:srgbClr val="82E4FC"/>
                  </a:gs>
                  <a:gs pos="100000">
                    <a:prstClr val="white"/>
                  </a:gs>
                  <a:gs pos="0">
                    <a:srgbClr val="04C8F8">
                      <a:alpha val="51000"/>
                    </a:srgbClr>
                  </a:gs>
                </a:gsLst>
                <a:lin ang="16200000" scaled="1"/>
                <a:tileRect/>
              </a:gra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931622D-4B20-44C1-A421-BF777D1A7511}"/>
              </a:ext>
            </a:extLst>
          </p:cNvPr>
          <p:cNvGrpSpPr/>
          <p:nvPr/>
        </p:nvGrpSpPr>
        <p:grpSpPr>
          <a:xfrm flipH="1">
            <a:off x="7025440" y="312857"/>
            <a:ext cx="3561794" cy="844756"/>
            <a:chOff x="6148794" y="1176924"/>
            <a:chExt cx="3868767" cy="964774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983FC867-9A54-408A-B357-65B4396269AF}"/>
                </a:ext>
              </a:extLst>
            </p:cNvPr>
            <p:cNvGrpSpPr/>
            <p:nvPr/>
          </p:nvGrpSpPr>
          <p:grpSpPr>
            <a:xfrm>
              <a:off x="6148794" y="1220764"/>
              <a:ext cx="3438280" cy="920934"/>
              <a:chOff x="7333037" y="1558236"/>
              <a:chExt cx="3438280" cy="920932"/>
            </a:xfrm>
          </p:grpSpPr>
          <p:grpSp>
            <p:nvGrpSpPr>
              <p:cNvPr id="29" name="PA-组合 7">
                <a:extLst>
                  <a:ext uri="{FF2B5EF4-FFF2-40B4-BE49-F238E27FC236}">
                    <a16:creationId xmlns:a16="http://schemas.microsoft.com/office/drawing/2014/main" id="{7228BA10-755D-43A8-88F4-177E34BF64CD}"/>
                  </a:ext>
                </a:extLst>
              </p:cNvPr>
              <p:cNvGrpSpPr/>
              <p:nvPr>
                <p:custDataLst>
                  <p:tags r:id="rId59"/>
                </p:custDataLst>
              </p:nvPr>
            </p:nvGrpSpPr>
            <p:grpSpPr>
              <a:xfrm flipH="1">
                <a:off x="7792060" y="1558236"/>
                <a:ext cx="800152" cy="84731"/>
                <a:chOff x="1853414" y="1574593"/>
                <a:chExt cx="849333" cy="64622"/>
              </a:xfrm>
            </p:grpSpPr>
            <p:sp>
              <p:nvSpPr>
                <p:cNvPr id="32" name="PA-平行四边形 143">
                  <a:extLst>
                    <a:ext uri="{FF2B5EF4-FFF2-40B4-BE49-F238E27FC236}">
                      <a16:creationId xmlns:a16="http://schemas.microsoft.com/office/drawing/2014/main" id="{4AEDA16E-2975-4598-AAE2-239BEF84CAE5}"/>
                    </a:ext>
                  </a:extLst>
                </p:cNvPr>
                <p:cNvSpPr/>
                <p:nvPr>
                  <p:custDataLst>
                    <p:tags r:id="rId60"/>
                  </p:custDataLst>
                </p:nvPr>
              </p:nvSpPr>
              <p:spPr>
                <a:xfrm flipH="1">
                  <a:off x="1853414" y="1574593"/>
                  <a:ext cx="95157" cy="64622"/>
                </a:xfrm>
                <a:custGeom>
                  <a:avLst/>
                  <a:gdLst>
                    <a:gd name="connsiteX0" fmla="*/ 0 w 95157"/>
                    <a:gd name="connsiteY0" fmla="*/ 64622 h 64622"/>
                    <a:gd name="connsiteX1" fmla="*/ 53568 w 95157"/>
                    <a:gd name="connsiteY1" fmla="*/ 0 h 64622"/>
                    <a:gd name="connsiteX2" fmla="*/ 95157 w 95157"/>
                    <a:gd name="connsiteY2" fmla="*/ 0 h 64622"/>
                    <a:gd name="connsiteX3" fmla="*/ 41589 w 95157"/>
                    <a:gd name="connsiteY3" fmla="*/ 64622 h 64622"/>
                    <a:gd name="connsiteX4" fmla="*/ 0 w 95157"/>
                    <a:gd name="connsiteY4" fmla="*/ 64622 h 64622"/>
                    <a:gd name="connsiteX0" fmla="*/ 1853414 w 1948571"/>
                    <a:gd name="connsiteY0" fmla="*/ 1639215 h 1639215"/>
                    <a:gd name="connsiteX1" fmla="*/ 0 w 1948571"/>
                    <a:gd name="connsiteY1" fmla="*/ 0 h 1639215"/>
                    <a:gd name="connsiteX2" fmla="*/ 1906982 w 1948571"/>
                    <a:gd name="connsiteY2" fmla="*/ 1574593 h 1639215"/>
                    <a:gd name="connsiteX3" fmla="*/ 1948571 w 1948571"/>
                    <a:gd name="connsiteY3" fmla="*/ 1574593 h 1639215"/>
                    <a:gd name="connsiteX4" fmla="*/ 1895003 w 1948571"/>
                    <a:gd name="connsiteY4" fmla="*/ 1639215 h 1639215"/>
                    <a:gd name="connsiteX5" fmla="*/ 1853414 w 1948571"/>
                    <a:gd name="connsiteY5" fmla="*/ 1639215 h 1639215"/>
                    <a:gd name="connsiteX0" fmla="*/ 0 w 95157"/>
                    <a:gd name="connsiteY0" fmla="*/ 64622 h 64622"/>
                    <a:gd name="connsiteX1" fmla="*/ 53568 w 95157"/>
                    <a:gd name="connsiteY1" fmla="*/ 0 h 64622"/>
                    <a:gd name="connsiteX2" fmla="*/ 95157 w 95157"/>
                    <a:gd name="connsiteY2" fmla="*/ 0 h 64622"/>
                    <a:gd name="connsiteX3" fmla="*/ 41589 w 95157"/>
                    <a:gd name="connsiteY3" fmla="*/ 64622 h 64622"/>
                    <a:gd name="connsiteX4" fmla="*/ 0 w 95157"/>
                    <a:gd name="connsiteY4" fmla="*/ 64622 h 64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157" h="64622">
                      <a:moveTo>
                        <a:pt x="0" y="64622"/>
                      </a:moveTo>
                      <a:lnTo>
                        <a:pt x="53568" y="0"/>
                      </a:lnTo>
                      <a:lnTo>
                        <a:pt x="95157" y="0"/>
                      </a:lnTo>
                      <a:lnTo>
                        <a:pt x="41589" y="64622"/>
                      </a:lnTo>
                      <a:lnTo>
                        <a:pt x="0" y="64622"/>
                      </a:lnTo>
                      <a:close/>
                    </a:path>
                  </a:pathLst>
                </a:custGeom>
                <a:solidFill>
                  <a:srgbClr val="04C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33" name="PA-任意多边形 9">
                  <a:extLst>
                    <a:ext uri="{FF2B5EF4-FFF2-40B4-BE49-F238E27FC236}">
                      <a16:creationId xmlns:a16="http://schemas.microsoft.com/office/drawing/2014/main" id="{29A01BC2-38B3-4E27-BAE0-553871A70FF9}"/>
                    </a:ext>
                  </a:extLst>
                </p:cNvPr>
                <p:cNvSpPr/>
                <p:nvPr>
                  <p:custDataLst>
                    <p:tags r:id="rId61"/>
                  </p:custDataLst>
                </p:nvPr>
              </p:nvSpPr>
              <p:spPr>
                <a:xfrm>
                  <a:off x="1916263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91667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34" name="PA-任意多边形 10">
                  <a:extLst>
                    <a:ext uri="{FF2B5EF4-FFF2-40B4-BE49-F238E27FC236}">
                      <a16:creationId xmlns:a16="http://schemas.microsoft.com/office/drawing/2014/main" id="{4695E4D3-4202-47E2-84C6-0AF86F84E16A}"/>
                    </a:ext>
                  </a:extLst>
                </p:cNvPr>
                <p:cNvSpPr/>
                <p:nvPr>
                  <p:custDataLst>
                    <p:tags r:id="rId62"/>
                  </p:custDataLst>
                </p:nvPr>
              </p:nvSpPr>
              <p:spPr>
                <a:xfrm>
                  <a:off x="1979111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83333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35" name="PA-任意多边形 11">
                  <a:extLst>
                    <a:ext uri="{FF2B5EF4-FFF2-40B4-BE49-F238E27FC236}">
                      <a16:creationId xmlns:a16="http://schemas.microsoft.com/office/drawing/2014/main" id="{B9B8743F-B85A-4DCC-8FD3-55C79A9B459B}"/>
                    </a:ext>
                  </a:extLst>
                </p:cNvPr>
                <p:cNvSpPr/>
                <p:nvPr>
                  <p:custDataLst>
                    <p:tags r:id="rId63"/>
                  </p:custDataLst>
                </p:nvPr>
              </p:nvSpPr>
              <p:spPr>
                <a:xfrm>
                  <a:off x="2041959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75000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36" name="PA-任意多边形 12">
                  <a:extLst>
                    <a:ext uri="{FF2B5EF4-FFF2-40B4-BE49-F238E27FC236}">
                      <a16:creationId xmlns:a16="http://schemas.microsoft.com/office/drawing/2014/main" id="{01AA40AE-FDB6-4705-8115-C7BF1C2685D0}"/>
                    </a:ext>
                  </a:extLst>
                </p:cNvPr>
                <p:cNvSpPr/>
                <p:nvPr>
                  <p:custDataLst>
                    <p:tags r:id="rId64"/>
                  </p:custDataLst>
                </p:nvPr>
              </p:nvSpPr>
              <p:spPr>
                <a:xfrm>
                  <a:off x="2104807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66667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37" name="PA-任意多边形 13">
                  <a:extLst>
                    <a:ext uri="{FF2B5EF4-FFF2-40B4-BE49-F238E27FC236}">
                      <a16:creationId xmlns:a16="http://schemas.microsoft.com/office/drawing/2014/main" id="{3A7915DD-BCCB-4463-B9C9-56079DE818EA}"/>
                    </a:ext>
                  </a:extLst>
                </p:cNvPr>
                <p:cNvSpPr/>
                <p:nvPr>
                  <p:custDataLst>
                    <p:tags r:id="rId65"/>
                  </p:custDataLst>
                </p:nvPr>
              </p:nvSpPr>
              <p:spPr>
                <a:xfrm>
                  <a:off x="2167655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58333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38" name="PA-任意多边形 14">
                  <a:extLst>
                    <a:ext uri="{FF2B5EF4-FFF2-40B4-BE49-F238E27FC236}">
                      <a16:creationId xmlns:a16="http://schemas.microsoft.com/office/drawing/2014/main" id="{0483B7C9-AAE1-448E-8C24-F9EB0FAF0DEF}"/>
                    </a:ext>
                  </a:extLst>
                </p:cNvPr>
                <p:cNvSpPr/>
                <p:nvPr>
                  <p:custDataLst>
                    <p:tags r:id="rId66"/>
                  </p:custDataLst>
                </p:nvPr>
              </p:nvSpPr>
              <p:spPr>
                <a:xfrm>
                  <a:off x="2230503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50000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39" name="PA-任意多边形 15">
                  <a:extLst>
                    <a:ext uri="{FF2B5EF4-FFF2-40B4-BE49-F238E27FC236}">
                      <a16:creationId xmlns:a16="http://schemas.microsoft.com/office/drawing/2014/main" id="{696AA441-B177-4A1B-BB00-1D8FDAA122D0}"/>
                    </a:ext>
                  </a:extLst>
                </p:cNvPr>
                <p:cNvSpPr/>
                <p:nvPr>
                  <p:custDataLst>
                    <p:tags r:id="rId67"/>
                  </p:custDataLst>
                </p:nvPr>
              </p:nvSpPr>
              <p:spPr>
                <a:xfrm>
                  <a:off x="2293351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41667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PA-任意多边形 16">
                  <a:extLst>
                    <a:ext uri="{FF2B5EF4-FFF2-40B4-BE49-F238E27FC236}">
                      <a16:creationId xmlns:a16="http://schemas.microsoft.com/office/drawing/2014/main" id="{3FF3F029-F574-498B-A819-8662905A460B}"/>
                    </a:ext>
                  </a:extLst>
                </p:cNvPr>
                <p:cNvSpPr/>
                <p:nvPr>
                  <p:custDataLst>
                    <p:tags r:id="rId68"/>
                  </p:custDataLst>
                </p:nvPr>
              </p:nvSpPr>
              <p:spPr>
                <a:xfrm>
                  <a:off x="2356199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33333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PA-任意多边形 17">
                  <a:extLst>
                    <a:ext uri="{FF2B5EF4-FFF2-40B4-BE49-F238E27FC236}">
                      <a16:creationId xmlns:a16="http://schemas.microsoft.com/office/drawing/2014/main" id="{E076B78F-277D-420A-989C-41EDD0104758}"/>
                    </a:ext>
                  </a:extLst>
                </p:cNvPr>
                <p:cNvSpPr/>
                <p:nvPr>
                  <p:custDataLst>
                    <p:tags r:id="rId69"/>
                  </p:custDataLst>
                </p:nvPr>
              </p:nvSpPr>
              <p:spPr>
                <a:xfrm>
                  <a:off x="2419047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25000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42" name="PA-任意多边形 18">
                  <a:extLst>
                    <a:ext uri="{FF2B5EF4-FFF2-40B4-BE49-F238E27FC236}">
                      <a16:creationId xmlns:a16="http://schemas.microsoft.com/office/drawing/2014/main" id="{208AC717-DBBA-4A9F-97ED-2DCC6830BC0F}"/>
                    </a:ext>
                  </a:extLst>
                </p:cNvPr>
                <p:cNvSpPr/>
                <p:nvPr>
                  <p:custDataLst>
                    <p:tags r:id="rId70"/>
                  </p:custDataLst>
                </p:nvPr>
              </p:nvSpPr>
              <p:spPr>
                <a:xfrm>
                  <a:off x="2481895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16667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43" name="PA-任意多边形 19">
                  <a:extLst>
                    <a:ext uri="{FF2B5EF4-FFF2-40B4-BE49-F238E27FC236}">
                      <a16:creationId xmlns:a16="http://schemas.microsoft.com/office/drawing/2014/main" id="{AF4DC515-F56E-4C05-A654-0DBFD57953D6}"/>
                    </a:ext>
                  </a:extLst>
                </p:cNvPr>
                <p:cNvSpPr/>
                <p:nvPr>
                  <p:custDataLst>
                    <p:tags r:id="rId71"/>
                  </p:custDataLst>
                </p:nvPr>
              </p:nvSpPr>
              <p:spPr>
                <a:xfrm>
                  <a:off x="2544743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8333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PA-平行四边形 155">
                  <a:extLst>
                    <a:ext uri="{FF2B5EF4-FFF2-40B4-BE49-F238E27FC236}">
                      <a16:creationId xmlns:a16="http://schemas.microsoft.com/office/drawing/2014/main" id="{66BA6D73-C47A-4A93-84D6-AB100374FAE5}"/>
                    </a:ext>
                  </a:extLst>
                </p:cNvPr>
                <p:cNvSpPr/>
                <p:nvPr>
                  <p:custDataLst>
                    <p:tags r:id="rId72"/>
                  </p:custDataLst>
                </p:nvPr>
              </p:nvSpPr>
              <p:spPr>
                <a:xfrm flipH="1">
                  <a:off x="2607590" y="1574593"/>
                  <a:ext cx="95157" cy="64622"/>
                </a:xfrm>
                <a:custGeom>
                  <a:avLst/>
                  <a:gdLst>
                    <a:gd name="connsiteX0" fmla="*/ 0 w 95157"/>
                    <a:gd name="connsiteY0" fmla="*/ 64622 h 64622"/>
                    <a:gd name="connsiteX1" fmla="*/ 53568 w 95157"/>
                    <a:gd name="connsiteY1" fmla="*/ 0 h 64622"/>
                    <a:gd name="connsiteX2" fmla="*/ 95157 w 95157"/>
                    <a:gd name="connsiteY2" fmla="*/ 0 h 64622"/>
                    <a:gd name="connsiteX3" fmla="*/ 41589 w 95157"/>
                    <a:gd name="connsiteY3" fmla="*/ 64622 h 64622"/>
                    <a:gd name="connsiteX4" fmla="*/ 0 w 95157"/>
                    <a:gd name="connsiteY4" fmla="*/ 64622 h 64622"/>
                    <a:gd name="connsiteX0" fmla="*/ 2607590 w 2702747"/>
                    <a:gd name="connsiteY0" fmla="*/ 1639215 h 1639215"/>
                    <a:gd name="connsiteX1" fmla="*/ 0 w 2702747"/>
                    <a:gd name="connsiteY1" fmla="*/ 0 h 1639215"/>
                    <a:gd name="connsiteX2" fmla="*/ 2661158 w 2702747"/>
                    <a:gd name="connsiteY2" fmla="*/ 1574593 h 1639215"/>
                    <a:gd name="connsiteX3" fmla="*/ 2702747 w 2702747"/>
                    <a:gd name="connsiteY3" fmla="*/ 1574593 h 1639215"/>
                    <a:gd name="connsiteX4" fmla="*/ 2649179 w 2702747"/>
                    <a:gd name="connsiteY4" fmla="*/ 1639215 h 1639215"/>
                    <a:gd name="connsiteX5" fmla="*/ 2607590 w 2702747"/>
                    <a:gd name="connsiteY5" fmla="*/ 1639215 h 1639215"/>
                    <a:gd name="connsiteX0" fmla="*/ 0 w 95157"/>
                    <a:gd name="connsiteY0" fmla="*/ 64622 h 64622"/>
                    <a:gd name="connsiteX1" fmla="*/ 53568 w 95157"/>
                    <a:gd name="connsiteY1" fmla="*/ 0 h 64622"/>
                    <a:gd name="connsiteX2" fmla="*/ 95157 w 95157"/>
                    <a:gd name="connsiteY2" fmla="*/ 0 h 64622"/>
                    <a:gd name="connsiteX3" fmla="*/ 41589 w 95157"/>
                    <a:gd name="connsiteY3" fmla="*/ 64622 h 64622"/>
                    <a:gd name="connsiteX4" fmla="*/ 0 w 95157"/>
                    <a:gd name="connsiteY4" fmla="*/ 64622 h 64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157" h="64622">
                      <a:moveTo>
                        <a:pt x="0" y="64622"/>
                      </a:moveTo>
                      <a:lnTo>
                        <a:pt x="53568" y="0"/>
                      </a:lnTo>
                      <a:lnTo>
                        <a:pt x="95157" y="0"/>
                      </a:lnTo>
                      <a:lnTo>
                        <a:pt x="41589" y="64622"/>
                      </a:lnTo>
                      <a:lnTo>
                        <a:pt x="0" y="64622"/>
                      </a:lnTo>
                      <a:close/>
                    </a:path>
                  </a:pathLst>
                </a:custGeom>
                <a:solidFill>
                  <a:srgbClr val="00FFF6">
                    <a:alpha val="0"/>
                  </a:srgbClr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3D6AEC79-55C4-499A-B23A-775297E7F127}"/>
                  </a:ext>
                </a:extLst>
              </p:cNvPr>
              <p:cNvSpPr/>
              <p:nvPr/>
            </p:nvSpPr>
            <p:spPr>
              <a:xfrm>
                <a:off x="7333037" y="1767934"/>
                <a:ext cx="3303929" cy="711234"/>
              </a:xfrm>
              <a:custGeom>
                <a:avLst/>
                <a:gdLst>
                  <a:gd name="connsiteX0" fmla="*/ 295781 w 3303929"/>
                  <a:gd name="connsiteY0" fmla="*/ 0 h 711234"/>
                  <a:gd name="connsiteX1" fmla="*/ 3303929 w 3303929"/>
                  <a:gd name="connsiteY1" fmla="*/ 0 h 711234"/>
                  <a:gd name="connsiteX2" fmla="*/ 3134720 w 3303929"/>
                  <a:gd name="connsiteY2" fmla="*/ 415917 h 711234"/>
                  <a:gd name="connsiteX3" fmla="*/ 3132873 w 3303929"/>
                  <a:gd name="connsiteY3" fmla="*/ 415917 h 711234"/>
                  <a:gd name="connsiteX4" fmla="*/ 3010060 w 3303929"/>
                  <a:gd name="connsiteY4" fmla="*/ 711234 h 711234"/>
                  <a:gd name="connsiteX5" fmla="*/ 0 w 3303929"/>
                  <a:gd name="connsiteY5" fmla="*/ 711234 h 711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03929" h="711234">
                    <a:moveTo>
                      <a:pt x="295781" y="0"/>
                    </a:moveTo>
                    <a:lnTo>
                      <a:pt x="3303929" y="0"/>
                    </a:lnTo>
                    <a:lnTo>
                      <a:pt x="3134720" y="415917"/>
                    </a:lnTo>
                    <a:lnTo>
                      <a:pt x="3132873" y="415917"/>
                    </a:lnTo>
                    <a:lnTo>
                      <a:pt x="3010060" y="711234"/>
                    </a:lnTo>
                    <a:lnTo>
                      <a:pt x="0" y="711234"/>
                    </a:lnTo>
                    <a:close/>
                  </a:path>
                </a:pathLst>
              </a:custGeom>
              <a:noFill/>
              <a:ln w="19050">
                <a:solidFill>
                  <a:srgbClr val="04C8F8">
                    <a:alpha val="85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58572471-904D-4A65-AF21-DC3B99E8B3D5}"/>
                  </a:ext>
                </a:extLst>
              </p:cNvPr>
              <p:cNvSpPr/>
              <p:nvPr/>
            </p:nvSpPr>
            <p:spPr>
              <a:xfrm>
                <a:off x="7467388" y="1689482"/>
                <a:ext cx="3303929" cy="711234"/>
              </a:xfrm>
              <a:custGeom>
                <a:avLst/>
                <a:gdLst>
                  <a:gd name="connsiteX0" fmla="*/ 295781 w 3303929"/>
                  <a:gd name="connsiteY0" fmla="*/ 0 h 711234"/>
                  <a:gd name="connsiteX1" fmla="*/ 3303929 w 3303929"/>
                  <a:gd name="connsiteY1" fmla="*/ 0 h 711234"/>
                  <a:gd name="connsiteX2" fmla="*/ 3134720 w 3303929"/>
                  <a:gd name="connsiteY2" fmla="*/ 415917 h 711234"/>
                  <a:gd name="connsiteX3" fmla="*/ 3132873 w 3303929"/>
                  <a:gd name="connsiteY3" fmla="*/ 415917 h 711234"/>
                  <a:gd name="connsiteX4" fmla="*/ 3010060 w 3303929"/>
                  <a:gd name="connsiteY4" fmla="*/ 711234 h 711234"/>
                  <a:gd name="connsiteX5" fmla="*/ 0 w 3303929"/>
                  <a:gd name="connsiteY5" fmla="*/ 711234 h 711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03929" h="711234">
                    <a:moveTo>
                      <a:pt x="295781" y="0"/>
                    </a:moveTo>
                    <a:lnTo>
                      <a:pt x="3303929" y="0"/>
                    </a:lnTo>
                    <a:lnTo>
                      <a:pt x="3134720" y="415917"/>
                    </a:lnTo>
                    <a:lnTo>
                      <a:pt x="3132873" y="415917"/>
                    </a:lnTo>
                    <a:lnTo>
                      <a:pt x="3010060" y="711234"/>
                    </a:lnTo>
                    <a:lnTo>
                      <a:pt x="0" y="711234"/>
                    </a:lnTo>
                    <a:close/>
                  </a:path>
                </a:pathLst>
              </a:custGeom>
              <a:gradFill flip="none" rotWithShape="1">
                <a:gsLst>
                  <a:gs pos="11000">
                    <a:srgbClr val="2194BD"/>
                  </a:gs>
                  <a:gs pos="100000">
                    <a:srgbClr val="0C183B"/>
                  </a:gs>
                </a:gsLst>
                <a:lin ang="5400000" scaled="1"/>
                <a:tileRect/>
              </a:gradFill>
              <a:ln w="6350">
                <a:solidFill>
                  <a:srgbClr val="04C8F8">
                    <a:alpha val="30000"/>
                  </a:srgbClr>
                </a:solidFill>
              </a:ln>
              <a:effectLst>
                <a:innerShdw blurRad="215900">
                  <a:srgbClr val="04C8F8">
                    <a:alpha val="37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</p:grpSp>
        <p:pic>
          <p:nvPicPr>
            <p:cNvPr id="28" name="图片 27" descr="图片包含 监视器, 室内, 电视, 屏幕&#10;&#10;描述已自动生成">
              <a:extLst>
                <a:ext uri="{FF2B5EF4-FFF2-40B4-BE49-F238E27FC236}">
                  <a16:creationId xmlns:a16="http://schemas.microsoft.com/office/drawing/2014/main" id="{2B7087C4-201C-4134-8B82-614A9CF42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0265" y="1176924"/>
              <a:ext cx="3187296" cy="350955"/>
            </a:xfrm>
            <a:prstGeom prst="rect">
              <a:avLst/>
            </a:prstGeom>
          </p:spPr>
        </p:pic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25E2079B-3F0C-4DFB-8388-18BE12C3EE1A}"/>
              </a:ext>
            </a:extLst>
          </p:cNvPr>
          <p:cNvSpPr txBox="1"/>
          <p:nvPr/>
        </p:nvSpPr>
        <p:spPr>
          <a:xfrm>
            <a:off x="8220628" y="54038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4400">
                <a:gradFill>
                  <a:gsLst>
                    <a:gs pos="26000">
                      <a:schemeClr val="bg1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项目介绍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5ACD45B-6644-4EA0-86B8-AC5C5130ECC1}"/>
              </a:ext>
            </a:extLst>
          </p:cNvPr>
          <p:cNvSpPr txBox="1"/>
          <p:nvPr/>
        </p:nvSpPr>
        <p:spPr>
          <a:xfrm>
            <a:off x="7115525" y="122357"/>
            <a:ext cx="3282438" cy="45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17663" algn="l"/>
              </a:tabLst>
              <a:defRPr/>
            </a:pPr>
            <a:r>
              <a:rPr kumimoji="0" lang="en-US" altLang="zh-CN" sz="2000" b="1" i="0" u="none" strike="noStrike" kern="1200" cap="none" spc="100" normalizeH="0" baseline="0" noProof="0" dirty="0">
                <a:ln>
                  <a:noFill/>
                </a:ln>
                <a:gradFill flip="none" rotWithShape="1">
                  <a:gsLst>
                    <a:gs pos="23000">
                      <a:srgbClr val="82E4FC"/>
                    </a:gs>
                    <a:gs pos="100000">
                      <a:prstClr val="white"/>
                    </a:gs>
                    <a:gs pos="0">
                      <a:srgbClr val="04C8F8">
                        <a:alpha val="51000"/>
                      </a:srgb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PART ONE</a:t>
            </a:r>
            <a:endParaRPr kumimoji="0" lang="zh-CN" altLang="en-US" sz="2000" b="1" i="0" u="none" strike="noStrike" kern="1200" cap="none" spc="100" normalizeH="0" baseline="0" noProof="0" dirty="0">
              <a:ln>
                <a:noFill/>
              </a:ln>
              <a:gradFill flip="none" rotWithShape="1">
                <a:gsLst>
                  <a:gs pos="23000">
                    <a:srgbClr val="82E4FC"/>
                  </a:gs>
                  <a:gs pos="100000">
                    <a:prstClr val="white"/>
                  </a:gs>
                  <a:gs pos="0">
                    <a:srgbClr val="04C8F8">
                      <a:alpha val="51000"/>
                    </a:srgbClr>
                  </a:gs>
                </a:gsLst>
                <a:lin ang="16200000" scaled="1"/>
                <a:tileRect/>
              </a:gra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3B716B3B-F227-4558-A616-D05224DACFB0}"/>
              </a:ext>
            </a:extLst>
          </p:cNvPr>
          <p:cNvGrpSpPr/>
          <p:nvPr/>
        </p:nvGrpSpPr>
        <p:grpSpPr>
          <a:xfrm flipH="1">
            <a:off x="7017632" y="2758214"/>
            <a:ext cx="3561794" cy="844756"/>
            <a:chOff x="6148794" y="1176924"/>
            <a:chExt cx="3868767" cy="964774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5985CBD1-DDBE-43B5-BA42-3E183C041318}"/>
                </a:ext>
              </a:extLst>
            </p:cNvPr>
            <p:cNvGrpSpPr/>
            <p:nvPr/>
          </p:nvGrpSpPr>
          <p:grpSpPr>
            <a:xfrm>
              <a:off x="6148794" y="1220764"/>
              <a:ext cx="3438280" cy="920934"/>
              <a:chOff x="7333037" y="1558236"/>
              <a:chExt cx="3438280" cy="920932"/>
            </a:xfrm>
          </p:grpSpPr>
          <p:grpSp>
            <p:nvGrpSpPr>
              <p:cNvPr id="50" name="PA-组合 7">
                <a:extLst>
                  <a:ext uri="{FF2B5EF4-FFF2-40B4-BE49-F238E27FC236}">
                    <a16:creationId xmlns:a16="http://schemas.microsoft.com/office/drawing/2014/main" id="{7459CAE7-B5F6-43CD-A498-704871F2C3F7}"/>
                  </a:ext>
                </a:extLst>
              </p:cNvPr>
              <p:cNvGrpSpPr/>
              <p:nvPr>
                <p:custDataLst>
                  <p:tags r:id="rId45"/>
                </p:custDataLst>
              </p:nvPr>
            </p:nvGrpSpPr>
            <p:grpSpPr>
              <a:xfrm flipH="1">
                <a:off x="7792060" y="1558236"/>
                <a:ext cx="800152" cy="84731"/>
                <a:chOff x="1853414" y="1574593"/>
                <a:chExt cx="849333" cy="64622"/>
              </a:xfrm>
            </p:grpSpPr>
            <p:sp>
              <p:nvSpPr>
                <p:cNvPr id="53" name="PA-平行四边形 143">
                  <a:extLst>
                    <a:ext uri="{FF2B5EF4-FFF2-40B4-BE49-F238E27FC236}">
                      <a16:creationId xmlns:a16="http://schemas.microsoft.com/office/drawing/2014/main" id="{0A5722DB-8E95-4170-8664-ECC0FF447EBD}"/>
                    </a:ext>
                  </a:extLst>
                </p:cNvPr>
                <p:cNvSpPr/>
                <p:nvPr>
                  <p:custDataLst>
                    <p:tags r:id="rId46"/>
                  </p:custDataLst>
                </p:nvPr>
              </p:nvSpPr>
              <p:spPr>
                <a:xfrm flipH="1">
                  <a:off x="1853414" y="1574593"/>
                  <a:ext cx="95157" cy="64622"/>
                </a:xfrm>
                <a:custGeom>
                  <a:avLst/>
                  <a:gdLst>
                    <a:gd name="connsiteX0" fmla="*/ 0 w 95157"/>
                    <a:gd name="connsiteY0" fmla="*/ 64622 h 64622"/>
                    <a:gd name="connsiteX1" fmla="*/ 53568 w 95157"/>
                    <a:gd name="connsiteY1" fmla="*/ 0 h 64622"/>
                    <a:gd name="connsiteX2" fmla="*/ 95157 w 95157"/>
                    <a:gd name="connsiteY2" fmla="*/ 0 h 64622"/>
                    <a:gd name="connsiteX3" fmla="*/ 41589 w 95157"/>
                    <a:gd name="connsiteY3" fmla="*/ 64622 h 64622"/>
                    <a:gd name="connsiteX4" fmla="*/ 0 w 95157"/>
                    <a:gd name="connsiteY4" fmla="*/ 64622 h 64622"/>
                    <a:gd name="connsiteX0" fmla="*/ 1853414 w 1948571"/>
                    <a:gd name="connsiteY0" fmla="*/ 1639215 h 1639215"/>
                    <a:gd name="connsiteX1" fmla="*/ 0 w 1948571"/>
                    <a:gd name="connsiteY1" fmla="*/ 0 h 1639215"/>
                    <a:gd name="connsiteX2" fmla="*/ 1906982 w 1948571"/>
                    <a:gd name="connsiteY2" fmla="*/ 1574593 h 1639215"/>
                    <a:gd name="connsiteX3" fmla="*/ 1948571 w 1948571"/>
                    <a:gd name="connsiteY3" fmla="*/ 1574593 h 1639215"/>
                    <a:gd name="connsiteX4" fmla="*/ 1895003 w 1948571"/>
                    <a:gd name="connsiteY4" fmla="*/ 1639215 h 1639215"/>
                    <a:gd name="connsiteX5" fmla="*/ 1853414 w 1948571"/>
                    <a:gd name="connsiteY5" fmla="*/ 1639215 h 1639215"/>
                    <a:gd name="connsiteX0" fmla="*/ 0 w 95157"/>
                    <a:gd name="connsiteY0" fmla="*/ 64622 h 64622"/>
                    <a:gd name="connsiteX1" fmla="*/ 53568 w 95157"/>
                    <a:gd name="connsiteY1" fmla="*/ 0 h 64622"/>
                    <a:gd name="connsiteX2" fmla="*/ 95157 w 95157"/>
                    <a:gd name="connsiteY2" fmla="*/ 0 h 64622"/>
                    <a:gd name="connsiteX3" fmla="*/ 41589 w 95157"/>
                    <a:gd name="connsiteY3" fmla="*/ 64622 h 64622"/>
                    <a:gd name="connsiteX4" fmla="*/ 0 w 95157"/>
                    <a:gd name="connsiteY4" fmla="*/ 64622 h 64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157" h="64622">
                      <a:moveTo>
                        <a:pt x="0" y="64622"/>
                      </a:moveTo>
                      <a:lnTo>
                        <a:pt x="53568" y="0"/>
                      </a:lnTo>
                      <a:lnTo>
                        <a:pt x="95157" y="0"/>
                      </a:lnTo>
                      <a:lnTo>
                        <a:pt x="41589" y="64622"/>
                      </a:lnTo>
                      <a:lnTo>
                        <a:pt x="0" y="64622"/>
                      </a:lnTo>
                      <a:close/>
                    </a:path>
                  </a:pathLst>
                </a:custGeom>
                <a:solidFill>
                  <a:srgbClr val="04C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54" name="PA-任意多边形 9">
                  <a:extLst>
                    <a:ext uri="{FF2B5EF4-FFF2-40B4-BE49-F238E27FC236}">
                      <a16:creationId xmlns:a16="http://schemas.microsoft.com/office/drawing/2014/main" id="{003336A8-6032-4AE7-85E2-546B9D1E4613}"/>
                    </a:ext>
                  </a:extLst>
                </p:cNvPr>
                <p:cNvSpPr/>
                <p:nvPr>
                  <p:custDataLst>
                    <p:tags r:id="rId47"/>
                  </p:custDataLst>
                </p:nvPr>
              </p:nvSpPr>
              <p:spPr>
                <a:xfrm>
                  <a:off x="1916263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91667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55" name="PA-任意多边形 10">
                  <a:extLst>
                    <a:ext uri="{FF2B5EF4-FFF2-40B4-BE49-F238E27FC236}">
                      <a16:creationId xmlns:a16="http://schemas.microsoft.com/office/drawing/2014/main" id="{0D27B9B3-4BAF-4F66-8390-7493ACAD6BDC}"/>
                    </a:ext>
                  </a:extLst>
                </p:cNvPr>
                <p:cNvSpPr/>
                <p:nvPr>
                  <p:custDataLst>
                    <p:tags r:id="rId48"/>
                  </p:custDataLst>
                </p:nvPr>
              </p:nvSpPr>
              <p:spPr>
                <a:xfrm>
                  <a:off x="1979111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83333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56" name="PA-任意多边形 11">
                  <a:extLst>
                    <a:ext uri="{FF2B5EF4-FFF2-40B4-BE49-F238E27FC236}">
                      <a16:creationId xmlns:a16="http://schemas.microsoft.com/office/drawing/2014/main" id="{6B62711F-58F5-40B0-9095-E6E584EED0ED}"/>
                    </a:ext>
                  </a:extLst>
                </p:cNvPr>
                <p:cNvSpPr/>
                <p:nvPr>
                  <p:custDataLst>
                    <p:tags r:id="rId49"/>
                  </p:custDataLst>
                </p:nvPr>
              </p:nvSpPr>
              <p:spPr>
                <a:xfrm>
                  <a:off x="2041959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75000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57" name="PA-任意多边形 12">
                  <a:extLst>
                    <a:ext uri="{FF2B5EF4-FFF2-40B4-BE49-F238E27FC236}">
                      <a16:creationId xmlns:a16="http://schemas.microsoft.com/office/drawing/2014/main" id="{1DCCF4B2-1DF2-4479-B787-3224BD8D5DEC}"/>
                    </a:ext>
                  </a:extLst>
                </p:cNvPr>
                <p:cNvSpPr/>
                <p:nvPr>
                  <p:custDataLst>
                    <p:tags r:id="rId50"/>
                  </p:custDataLst>
                </p:nvPr>
              </p:nvSpPr>
              <p:spPr>
                <a:xfrm>
                  <a:off x="2104807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66667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58" name="PA-任意多边形 13">
                  <a:extLst>
                    <a:ext uri="{FF2B5EF4-FFF2-40B4-BE49-F238E27FC236}">
                      <a16:creationId xmlns:a16="http://schemas.microsoft.com/office/drawing/2014/main" id="{D9473D99-72B5-4896-94F9-022662268DC7}"/>
                    </a:ext>
                  </a:extLst>
                </p:cNvPr>
                <p:cNvSpPr/>
                <p:nvPr>
                  <p:custDataLst>
                    <p:tags r:id="rId51"/>
                  </p:custDataLst>
                </p:nvPr>
              </p:nvSpPr>
              <p:spPr>
                <a:xfrm>
                  <a:off x="2167655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58333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59" name="PA-任意多边形 14">
                  <a:extLst>
                    <a:ext uri="{FF2B5EF4-FFF2-40B4-BE49-F238E27FC236}">
                      <a16:creationId xmlns:a16="http://schemas.microsoft.com/office/drawing/2014/main" id="{EB39350F-D741-4A70-A725-7741E8CA0F74}"/>
                    </a:ext>
                  </a:extLst>
                </p:cNvPr>
                <p:cNvSpPr/>
                <p:nvPr>
                  <p:custDataLst>
                    <p:tags r:id="rId52"/>
                  </p:custDataLst>
                </p:nvPr>
              </p:nvSpPr>
              <p:spPr>
                <a:xfrm>
                  <a:off x="2230503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50000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60" name="PA-任意多边形 15">
                  <a:extLst>
                    <a:ext uri="{FF2B5EF4-FFF2-40B4-BE49-F238E27FC236}">
                      <a16:creationId xmlns:a16="http://schemas.microsoft.com/office/drawing/2014/main" id="{2A8333F8-518B-44FC-A414-DAF3F38565B1}"/>
                    </a:ext>
                  </a:extLst>
                </p:cNvPr>
                <p:cNvSpPr/>
                <p:nvPr>
                  <p:custDataLst>
                    <p:tags r:id="rId53"/>
                  </p:custDataLst>
                </p:nvPr>
              </p:nvSpPr>
              <p:spPr>
                <a:xfrm>
                  <a:off x="2293351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41667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61" name="PA-任意多边形 16">
                  <a:extLst>
                    <a:ext uri="{FF2B5EF4-FFF2-40B4-BE49-F238E27FC236}">
                      <a16:creationId xmlns:a16="http://schemas.microsoft.com/office/drawing/2014/main" id="{7B9028E0-D8A7-4BEC-81D7-8F5557A10B60}"/>
                    </a:ext>
                  </a:extLst>
                </p:cNvPr>
                <p:cNvSpPr/>
                <p:nvPr>
                  <p:custDataLst>
                    <p:tags r:id="rId54"/>
                  </p:custDataLst>
                </p:nvPr>
              </p:nvSpPr>
              <p:spPr>
                <a:xfrm>
                  <a:off x="2356199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33333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62" name="PA-任意多边形 17">
                  <a:extLst>
                    <a:ext uri="{FF2B5EF4-FFF2-40B4-BE49-F238E27FC236}">
                      <a16:creationId xmlns:a16="http://schemas.microsoft.com/office/drawing/2014/main" id="{07D29919-C5AA-441A-AADD-91D117A4FCC3}"/>
                    </a:ext>
                  </a:extLst>
                </p:cNvPr>
                <p:cNvSpPr/>
                <p:nvPr>
                  <p:custDataLst>
                    <p:tags r:id="rId55"/>
                  </p:custDataLst>
                </p:nvPr>
              </p:nvSpPr>
              <p:spPr>
                <a:xfrm>
                  <a:off x="2419047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25000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63" name="PA-任意多边形 18">
                  <a:extLst>
                    <a:ext uri="{FF2B5EF4-FFF2-40B4-BE49-F238E27FC236}">
                      <a16:creationId xmlns:a16="http://schemas.microsoft.com/office/drawing/2014/main" id="{96A51EA7-7ED0-4C38-A167-67C34049AC41}"/>
                    </a:ext>
                  </a:extLst>
                </p:cNvPr>
                <p:cNvSpPr/>
                <p:nvPr>
                  <p:custDataLst>
                    <p:tags r:id="rId56"/>
                  </p:custDataLst>
                </p:nvPr>
              </p:nvSpPr>
              <p:spPr>
                <a:xfrm>
                  <a:off x="2481895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16667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64" name="PA-任意多边形 19">
                  <a:extLst>
                    <a:ext uri="{FF2B5EF4-FFF2-40B4-BE49-F238E27FC236}">
                      <a16:creationId xmlns:a16="http://schemas.microsoft.com/office/drawing/2014/main" id="{4F0FFF0A-D985-4976-A36E-253EF675A580}"/>
                    </a:ext>
                  </a:extLst>
                </p:cNvPr>
                <p:cNvSpPr/>
                <p:nvPr>
                  <p:custDataLst>
                    <p:tags r:id="rId57"/>
                  </p:custDataLst>
                </p:nvPr>
              </p:nvSpPr>
              <p:spPr>
                <a:xfrm>
                  <a:off x="2544743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8333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65" name="PA-平行四边形 155">
                  <a:extLst>
                    <a:ext uri="{FF2B5EF4-FFF2-40B4-BE49-F238E27FC236}">
                      <a16:creationId xmlns:a16="http://schemas.microsoft.com/office/drawing/2014/main" id="{AA5481DE-C001-4FF3-AED3-40BC0CD7EA41}"/>
                    </a:ext>
                  </a:extLst>
                </p:cNvPr>
                <p:cNvSpPr/>
                <p:nvPr>
                  <p:custDataLst>
                    <p:tags r:id="rId58"/>
                  </p:custDataLst>
                </p:nvPr>
              </p:nvSpPr>
              <p:spPr>
                <a:xfrm flipH="1">
                  <a:off x="2607590" y="1574593"/>
                  <a:ext cx="95157" cy="64622"/>
                </a:xfrm>
                <a:custGeom>
                  <a:avLst/>
                  <a:gdLst>
                    <a:gd name="connsiteX0" fmla="*/ 0 w 95157"/>
                    <a:gd name="connsiteY0" fmla="*/ 64622 h 64622"/>
                    <a:gd name="connsiteX1" fmla="*/ 53568 w 95157"/>
                    <a:gd name="connsiteY1" fmla="*/ 0 h 64622"/>
                    <a:gd name="connsiteX2" fmla="*/ 95157 w 95157"/>
                    <a:gd name="connsiteY2" fmla="*/ 0 h 64622"/>
                    <a:gd name="connsiteX3" fmla="*/ 41589 w 95157"/>
                    <a:gd name="connsiteY3" fmla="*/ 64622 h 64622"/>
                    <a:gd name="connsiteX4" fmla="*/ 0 w 95157"/>
                    <a:gd name="connsiteY4" fmla="*/ 64622 h 64622"/>
                    <a:gd name="connsiteX0" fmla="*/ 2607590 w 2702747"/>
                    <a:gd name="connsiteY0" fmla="*/ 1639215 h 1639215"/>
                    <a:gd name="connsiteX1" fmla="*/ 0 w 2702747"/>
                    <a:gd name="connsiteY1" fmla="*/ 0 h 1639215"/>
                    <a:gd name="connsiteX2" fmla="*/ 2661158 w 2702747"/>
                    <a:gd name="connsiteY2" fmla="*/ 1574593 h 1639215"/>
                    <a:gd name="connsiteX3" fmla="*/ 2702747 w 2702747"/>
                    <a:gd name="connsiteY3" fmla="*/ 1574593 h 1639215"/>
                    <a:gd name="connsiteX4" fmla="*/ 2649179 w 2702747"/>
                    <a:gd name="connsiteY4" fmla="*/ 1639215 h 1639215"/>
                    <a:gd name="connsiteX5" fmla="*/ 2607590 w 2702747"/>
                    <a:gd name="connsiteY5" fmla="*/ 1639215 h 1639215"/>
                    <a:gd name="connsiteX0" fmla="*/ 0 w 95157"/>
                    <a:gd name="connsiteY0" fmla="*/ 64622 h 64622"/>
                    <a:gd name="connsiteX1" fmla="*/ 53568 w 95157"/>
                    <a:gd name="connsiteY1" fmla="*/ 0 h 64622"/>
                    <a:gd name="connsiteX2" fmla="*/ 95157 w 95157"/>
                    <a:gd name="connsiteY2" fmla="*/ 0 h 64622"/>
                    <a:gd name="connsiteX3" fmla="*/ 41589 w 95157"/>
                    <a:gd name="connsiteY3" fmla="*/ 64622 h 64622"/>
                    <a:gd name="connsiteX4" fmla="*/ 0 w 95157"/>
                    <a:gd name="connsiteY4" fmla="*/ 64622 h 64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157" h="64622">
                      <a:moveTo>
                        <a:pt x="0" y="64622"/>
                      </a:moveTo>
                      <a:lnTo>
                        <a:pt x="53568" y="0"/>
                      </a:lnTo>
                      <a:lnTo>
                        <a:pt x="95157" y="0"/>
                      </a:lnTo>
                      <a:lnTo>
                        <a:pt x="41589" y="64622"/>
                      </a:lnTo>
                      <a:lnTo>
                        <a:pt x="0" y="64622"/>
                      </a:lnTo>
                      <a:close/>
                    </a:path>
                  </a:pathLst>
                </a:custGeom>
                <a:solidFill>
                  <a:srgbClr val="00FFF6">
                    <a:alpha val="0"/>
                  </a:srgbClr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1" name="任意多边形: 形状 50">
                <a:extLst>
                  <a:ext uri="{FF2B5EF4-FFF2-40B4-BE49-F238E27FC236}">
                    <a16:creationId xmlns:a16="http://schemas.microsoft.com/office/drawing/2014/main" id="{015F8FA0-FB51-4855-8374-CC2EBD0E98CB}"/>
                  </a:ext>
                </a:extLst>
              </p:cNvPr>
              <p:cNvSpPr/>
              <p:nvPr/>
            </p:nvSpPr>
            <p:spPr>
              <a:xfrm>
                <a:off x="7333037" y="1767934"/>
                <a:ext cx="3303929" cy="711234"/>
              </a:xfrm>
              <a:custGeom>
                <a:avLst/>
                <a:gdLst>
                  <a:gd name="connsiteX0" fmla="*/ 295781 w 3303929"/>
                  <a:gd name="connsiteY0" fmla="*/ 0 h 711234"/>
                  <a:gd name="connsiteX1" fmla="*/ 3303929 w 3303929"/>
                  <a:gd name="connsiteY1" fmla="*/ 0 h 711234"/>
                  <a:gd name="connsiteX2" fmla="*/ 3134720 w 3303929"/>
                  <a:gd name="connsiteY2" fmla="*/ 415917 h 711234"/>
                  <a:gd name="connsiteX3" fmla="*/ 3132873 w 3303929"/>
                  <a:gd name="connsiteY3" fmla="*/ 415917 h 711234"/>
                  <a:gd name="connsiteX4" fmla="*/ 3010060 w 3303929"/>
                  <a:gd name="connsiteY4" fmla="*/ 711234 h 711234"/>
                  <a:gd name="connsiteX5" fmla="*/ 0 w 3303929"/>
                  <a:gd name="connsiteY5" fmla="*/ 711234 h 711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03929" h="711234">
                    <a:moveTo>
                      <a:pt x="295781" y="0"/>
                    </a:moveTo>
                    <a:lnTo>
                      <a:pt x="3303929" y="0"/>
                    </a:lnTo>
                    <a:lnTo>
                      <a:pt x="3134720" y="415917"/>
                    </a:lnTo>
                    <a:lnTo>
                      <a:pt x="3132873" y="415917"/>
                    </a:lnTo>
                    <a:lnTo>
                      <a:pt x="3010060" y="711234"/>
                    </a:lnTo>
                    <a:lnTo>
                      <a:pt x="0" y="711234"/>
                    </a:lnTo>
                    <a:close/>
                  </a:path>
                </a:pathLst>
              </a:custGeom>
              <a:noFill/>
              <a:ln w="19050">
                <a:solidFill>
                  <a:srgbClr val="04C8F8">
                    <a:alpha val="85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52" name="任意多边形: 形状 51">
                <a:extLst>
                  <a:ext uri="{FF2B5EF4-FFF2-40B4-BE49-F238E27FC236}">
                    <a16:creationId xmlns:a16="http://schemas.microsoft.com/office/drawing/2014/main" id="{567EFA4E-C95D-47DE-BB03-BE85601460A5}"/>
                  </a:ext>
                </a:extLst>
              </p:cNvPr>
              <p:cNvSpPr/>
              <p:nvPr/>
            </p:nvSpPr>
            <p:spPr>
              <a:xfrm>
                <a:off x="7467388" y="1689482"/>
                <a:ext cx="3303929" cy="711234"/>
              </a:xfrm>
              <a:custGeom>
                <a:avLst/>
                <a:gdLst>
                  <a:gd name="connsiteX0" fmla="*/ 295781 w 3303929"/>
                  <a:gd name="connsiteY0" fmla="*/ 0 h 711234"/>
                  <a:gd name="connsiteX1" fmla="*/ 3303929 w 3303929"/>
                  <a:gd name="connsiteY1" fmla="*/ 0 h 711234"/>
                  <a:gd name="connsiteX2" fmla="*/ 3134720 w 3303929"/>
                  <a:gd name="connsiteY2" fmla="*/ 415917 h 711234"/>
                  <a:gd name="connsiteX3" fmla="*/ 3132873 w 3303929"/>
                  <a:gd name="connsiteY3" fmla="*/ 415917 h 711234"/>
                  <a:gd name="connsiteX4" fmla="*/ 3010060 w 3303929"/>
                  <a:gd name="connsiteY4" fmla="*/ 711234 h 711234"/>
                  <a:gd name="connsiteX5" fmla="*/ 0 w 3303929"/>
                  <a:gd name="connsiteY5" fmla="*/ 711234 h 711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03929" h="711234">
                    <a:moveTo>
                      <a:pt x="295781" y="0"/>
                    </a:moveTo>
                    <a:lnTo>
                      <a:pt x="3303929" y="0"/>
                    </a:lnTo>
                    <a:lnTo>
                      <a:pt x="3134720" y="415917"/>
                    </a:lnTo>
                    <a:lnTo>
                      <a:pt x="3132873" y="415917"/>
                    </a:lnTo>
                    <a:lnTo>
                      <a:pt x="3010060" y="711234"/>
                    </a:lnTo>
                    <a:lnTo>
                      <a:pt x="0" y="711234"/>
                    </a:lnTo>
                    <a:close/>
                  </a:path>
                </a:pathLst>
              </a:custGeom>
              <a:gradFill flip="none" rotWithShape="1">
                <a:gsLst>
                  <a:gs pos="11000">
                    <a:srgbClr val="2194BD"/>
                  </a:gs>
                  <a:gs pos="100000">
                    <a:srgbClr val="0C183B"/>
                  </a:gs>
                </a:gsLst>
                <a:lin ang="5400000" scaled="1"/>
                <a:tileRect/>
              </a:gradFill>
              <a:ln w="6350">
                <a:solidFill>
                  <a:srgbClr val="04C8F8">
                    <a:alpha val="30000"/>
                  </a:srgbClr>
                </a:solidFill>
              </a:ln>
              <a:effectLst>
                <a:innerShdw blurRad="215900">
                  <a:srgbClr val="04C8F8">
                    <a:alpha val="37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</p:grpSp>
        <p:pic>
          <p:nvPicPr>
            <p:cNvPr id="49" name="图片 48" descr="图片包含 监视器, 室内, 电视, 屏幕&#10;&#10;描述已自动生成">
              <a:extLst>
                <a:ext uri="{FF2B5EF4-FFF2-40B4-BE49-F238E27FC236}">
                  <a16:creationId xmlns:a16="http://schemas.microsoft.com/office/drawing/2014/main" id="{973234C4-615C-4D16-88C6-476CD00D3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0265" y="1176924"/>
              <a:ext cx="3187296" cy="350955"/>
            </a:xfrm>
            <a:prstGeom prst="rect">
              <a:avLst/>
            </a:prstGeom>
          </p:spPr>
        </p:pic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47D2C7A5-414A-4401-A5EB-409DE8B346B2}"/>
              </a:ext>
            </a:extLst>
          </p:cNvPr>
          <p:cNvSpPr txBox="1"/>
          <p:nvPr/>
        </p:nvSpPr>
        <p:spPr>
          <a:xfrm>
            <a:off x="6931566" y="2578105"/>
            <a:ext cx="4486279" cy="458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17663" algn="l"/>
              </a:tabLst>
              <a:defRPr/>
            </a:pPr>
            <a:r>
              <a:rPr kumimoji="0" lang="en-US" altLang="zh-CN" sz="2000" b="1" i="0" u="none" strike="noStrike" kern="1200" cap="none" spc="100" normalizeH="0" baseline="0" noProof="0" dirty="0">
                <a:ln>
                  <a:noFill/>
                </a:ln>
                <a:gradFill flip="none" rotWithShape="1">
                  <a:gsLst>
                    <a:gs pos="23000">
                      <a:srgbClr val="82E4FC"/>
                    </a:gs>
                    <a:gs pos="100000">
                      <a:prstClr val="white"/>
                    </a:gs>
                    <a:gs pos="0">
                      <a:srgbClr val="04C8F8">
                        <a:alpha val="51000"/>
                      </a:srgb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PART THERE</a:t>
            </a:r>
            <a:endParaRPr kumimoji="0" lang="zh-CN" altLang="en-US" sz="2000" b="1" i="0" u="none" strike="noStrike" kern="1200" cap="none" spc="100" normalizeH="0" baseline="0" noProof="0" dirty="0">
              <a:ln>
                <a:noFill/>
              </a:ln>
              <a:gradFill flip="none" rotWithShape="1">
                <a:gsLst>
                  <a:gs pos="23000">
                    <a:srgbClr val="82E4FC"/>
                  </a:gs>
                  <a:gs pos="100000">
                    <a:prstClr val="white"/>
                  </a:gs>
                  <a:gs pos="0">
                    <a:srgbClr val="04C8F8">
                      <a:alpha val="51000"/>
                    </a:srgbClr>
                  </a:gs>
                </a:gsLst>
                <a:lin ang="16200000" scaled="1"/>
                <a:tileRect/>
              </a:gra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01EC3417-B5E3-4D88-88E1-7EFFE1890C77}"/>
              </a:ext>
            </a:extLst>
          </p:cNvPr>
          <p:cNvGrpSpPr/>
          <p:nvPr/>
        </p:nvGrpSpPr>
        <p:grpSpPr>
          <a:xfrm>
            <a:off x="7369221" y="4002548"/>
            <a:ext cx="3165465" cy="806370"/>
            <a:chOff x="7333037" y="1558236"/>
            <a:chExt cx="3438280" cy="920932"/>
          </a:xfrm>
        </p:grpSpPr>
        <p:grpSp>
          <p:nvGrpSpPr>
            <p:cNvPr id="68" name="PA-组合 7">
              <a:extLst>
                <a:ext uri="{FF2B5EF4-FFF2-40B4-BE49-F238E27FC236}">
                  <a16:creationId xmlns:a16="http://schemas.microsoft.com/office/drawing/2014/main" id="{85376614-4516-4AA5-AA4E-4BD1D0822893}"/>
                </a:ext>
              </a:extLst>
            </p:cNvPr>
            <p:cNvGrpSpPr/>
            <p:nvPr>
              <p:custDataLst>
                <p:tags r:id="rId31"/>
              </p:custDataLst>
            </p:nvPr>
          </p:nvGrpSpPr>
          <p:grpSpPr>
            <a:xfrm flipH="1">
              <a:off x="7792060" y="1558236"/>
              <a:ext cx="800152" cy="84731"/>
              <a:chOff x="1853414" y="1574593"/>
              <a:chExt cx="849333" cy="64622"/>
            </a:xfrm>
          </p:grpSpPr>
          <p:sp>
            <p:nvSpPr>
              <p:cNvPr id="71" name="PA-平行四边形 143">
                <a:extLst>
                  <a:ext uri="{FF2B5EF4-FFF2-40B4-BE49-F238E27FC236}">
                    <a16:creationId xmlns:a16="http://schemas.microsoft.com/office/drawing/2014/main" id="{B48935AC-9716-4387-B29B-A2BCD80241D7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 flipH="1">
                <a:off x="1853414" y="1574593"/>
                <a:ext cx="95157" cy="64622"/>
              </a:xfrm>
              <a:custGeom>
                <a:avLst/>
                <a:gdLst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  <a:gd name="connsiteX0" fmla="*/ 1853414 w 1948571"/>
                  <a:gd name="connsiteY0" fmla="*/ 1639215 h 1639215"/>
                  <a:gd name="connsiteX1" fmla="*/ 0 w 1948571"/>
                  <a:gd name="connsiteY1" fmla="*/ 0 h 1639215"/>
                  <a:gd name="connsiteX2" fmla="*/ 1906982 w 1948571"/>
                  <a:gd name="connsiteY2" fmla="*/ 1574593 h 1639215"/>
                  <a:gd name="connsiteX3" fmla="*/ 1948571 w 1948571"/>
                  <a:gd name="connsiteY3" fmla="*/ 1574593 h 1639215"/>
                  <a:gd name="connsiteX4" fmla="*/ 1895003 w 1948571"/>
                  <a:gd name="connsiteY4" fmla="*/ 1639215 h 1639215"/>
                  <a:gd name="connsiteX5" fmla="*/ 1853414 w 1948571"/>
                  <a:gd name="connsiteY5" fmla="*/ 1639215 h 1639215"/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157" h="64622">
                    <a:moveTo>
                      <a:pt x="0" y="64622"/>
                    </a:moveTo>
                    <a:lnTo>
                      <a:pt x="53568" y="0"/>
                    </a:lnTo>
                    <a:lnTo>
                      <a:pt x="95157" y="0"/>
                    </a:lnTo>
                    <a:lnTo>
                      <a:pt x="41589" y="64622"/>
                    </a:lnTo>
                    <a:lnTo>
                      <a:pt x="0" y="64622"/>
                    </a:lnTo>
                    <a:close/>
                  </a:path>
                </a:pathLst>
              </a:custGeom>
              <a:solidFill>
                <a:srgbClr val="04C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72" name="PA-任意多边形 9">
                <a:extLst>
                  <a:ext uri="{FF2B5EF4-FFF2-40B4-BE49-F238E27FC236}">
                    <a16:creationId xmlns:a16="http://schemas.microsoft.com/office/drawing/2014/main" id="{163BA69D-1D07-48AA-9823-786E3BD77850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191626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91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73" name="PA-任意多边形 10">
                <a:extLst>
                  <a:ext uri="{FF2B5EF4-FFF2-40B4-BE49-F238E27FC236}">
                    <a16:creationId xmlns:a16="http://schemas.microsoft.com/office/drawing/2014/main" id="{72D8E79B-8283-45A4-AED0-B2B1069695EA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1979111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83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74" name="PA-任意多边形 11">
                <a:extLst>
                  <a:ext uri="{FF2B5EF4-FFF2-40B4-BE49-F238E27FC236}">
                    <a16:creationId xmlns:a16="http://schemas.microsoft.com/office/drawing/2014/main" id="{BCC39A11-7C2A-4581-85B2-DCB7FABDD43C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2041959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75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75" name="PA-任意多边形 12">
                <a:extLst>
                  <a:ext uri="{FF2B5EF4-FFF2-40B4-BE49-F238E27FC236}">
                    <a16:creationId xmlns:a16="http://schemas.microsoft.com/office/drawing/2014/main" id="{49A45923-9994-42DC-94C8-AC374E4E7CC6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2104807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66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76" name="PA-任意多边形 13">
                <a:extLst>
                  <a:ext uri="{FF2B5EF4-FFF2-40B4-BE49-F238E27FC236}">
                    <a16:creationId xmlns:a16="http://schemas.microsoft.com/office/drawing/2014/main" id="{630F13C8-102B-49B3-A76A-82D5A12FF273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2167655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58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77" name="PA-任意多边形 14">
                <a:extLst>
                  <a:ext uri="{FF2B5EF4-FFF2-40B4-BE49-F238E27FC236}">
                    <a16:creationId xmlns:a16="http://schemas.microsoft.com/office/drawing/2014/main" id="{A2135C78-9A02-4595-B9BB-DFF1726AB291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>
                <a:off x="223050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50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78" name="PA-任意多边形 15">
                <a:extLst>
                  <a:ext uri="{FF2B5EF4-FFF2-40B4-BE49-F238E27FC236}">
                    <a16:creationId xmlns:a16="http://schemas.microsoft.com/office/drawing/2014/main" id="{F3DA7E6E-9F6B-4C72-ADF3-32C3CA28CF06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>
                <a:off x="2293351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41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79" name="PA-任意多边形 16">
                <a:extLst>
                  <a:ext uri="{FF2B5EF4-FFF2-40B4-BE49-F238E27FC236}">
                    <a16:creationId xmlns:a16="http://schemas.microsoft.com/office/drawing/2014/main" id="{24593A6E-D625-4505-A1BA-F8416F6936BF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>
              <a:xfrm>
                <a:off x="2356199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33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80" name="PA-任意多边形 17">
                <a:extLst>
                  <a:ext uri="{FF2B5EF4-FFF2-40B4-BE49-F238E27FC236}">
                    <a16:creationId xmlns:a16="http://schemas.microsoft.com/office/drawing/2014/main" id="{56B86A77-E51E-4B36-A335-869C894DAA18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>
                <a:off x="2419047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25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81" name="PA-任意多边形 18">
                <a:extLst>
                  <a:ext uri="{FF2B5EF4-FFF2-40B4-BE49-F238E27FC236}">
                    <a16:creationId xmlns:a16="http://schemas.microsoft.com/office/drawing/2014/main" id="{6FBD7ECA-766A-4581-8C76-26CE06D9614A}"/>
                  </a:ext>
                </a:extLst>
              </p:cNvPr>
              <p:cNvSpPr/>
              <p:nvPr>
                <p:custDataLst>
                  <p:tags r:id="rId42"/>
                </p:custDataLst>
              </p:nvPr>
            </p:nvSpPr>
            <p:spPr>
              <a:xfrm>
                <a:off x="2481895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16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82" name="PA-任意多边形 19">
                <a:extLst>
                  <a:ext uri="{FF2B5EF4-FFF2-40B4-BE49-F238E27FC236}">
                    <a16:creationId xmlns:a16="http://schemas.microsoft.com/office/drawing/2014/main" id="{2E62E978-9FAB-4B86-93BF-110425029F1D}"/>
                  </a:ext>
                </a:extLst>
              </p:cNvPr>
              <p:cNvSpPr/>
              <p:nvPr>
                <p:custDataLst>
                  <p:tags r:id="rId43"/>
                </p:custDataLst>
              </p:nvPr>
            </p:nvSpPr>
            <p:spPr>
              <a:xfrm>
                <a:off x="254474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8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83" name="PA-平行四边形 155">
                <a:extLst>
                  <a:ext uri="{FF2B5EF4-FFF2-40B4-BE49-F238E27FC236}">
                    <a16:creationId xmlns:a16="http://schemas.microsoft.com/office/drawing/2014/main" id="{3DC2FADB-1030-435D-9E93-F7E82B8980A7}"/>
                  </a:ext>
                </a:extLst>
              </p:cNvPr>
              <p:cNvSpPr/>
              <p:nvPr>
                <p:custDataLst>
                  <p:tags r:id="rId44"/>
                </p:custDataLst>
              </p:nvPr>
            </p:nvSpPr>
            <p:spPr>
              <a:xfrm flipH="1">
                <a:off x="2607590" y="1574593"/>
                <a:ext cx="95157" cy="64622"/>
              </a:xfrm>
              <a:custGeom>
                <a:avLst/>
                <a:gdLst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  <a:gd name="connsiteX0" fmla="*/ 2607590 w 2702747"/>
                  <a:gd name="connsiteY0" fmla="*/ 1639215 h 1639215"/>
                  <a:gd name="connsiteX1" fmla="*/ 0 w 2702747"/>
                  <a:gd name="connsiteY1" fmla="*/ 0 h 1639215"/>
                  <a:gd name="connsiteX2" fmla="*/ 2661158 w 2702747"/>
                  <a:gd name="connsiteY2" fmla="*/ 1574593 h 1639215"/>
                  <a:gd name="connsiteX3" fmla="*/ 2702747 w 2702747"/>
                  <a:gd name="connsiteY3" fmla="*/ 1574593 h 1639215"/>
                  <a:gd name="connsiteX4" fmla="*/ 2649179 w 2702747"/>
                  <a:gd name="connsiteY4" fmla="*/ 1639215 h 1639215"/>
                  <a:gd name="connsiteX5" fmla="*/ 2607590 w 2702747"/>
                  <a:gd name="connsiteY5" fmla="*/ 1639215 h 1639215"/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157" h="64622">
                    <a:moveTo>
                      <a:pt x="0" y="64622"/>
                    </a:moveTo>
                    <a:lnTo>
                      <a:pt x="53568" y="0"/>
                    </a:lnTo>
                    <a:lnTo>
                      <a:pt x="95157" y="0"/>
                    </a:lnTo>
                    <a:lnTo>
                      <a:pt x="41589" y="64622"/>
                    </a:lnTo>
                    <a:lnTo>
                      <a:pt x="0" y="64622"/>
                    </a:lnTo>
                    <a:close/>
                  </a:path>
                </a:pathLst>
              </a:custGeom>
              <a:solidFill>
                <a:srgbClr val="00FFF6">
                  <a:alpha val="0"/>
                </a:srgb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</p:grp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F336214B-03A9-41A6-8D0C-FBF861B7A373}"/>
                </a:ext>
              </a:extLst>
            </p:cNvPr>
            <p:cNvSpPr/>
            <p:nvPr/>
          </p:nvSpPr>
          <p:spPr>
            <a:xfrm>
              <a:off x="7333037" y="1767934"/>
              <a:ext cx="3303929" cy="711234"/>
            </a:xfrm>
            <a:custGeom>
              <a:avLst/>
              <a:gdLst>
                <a:gd name="connsiteX0" fmla="*/ 295781 w 3303929"/>
                <a:gd name="connsiteY0" fmla="*/ 0 h 711234"/>
                <a:gd name="connsiteX1" fmla="*/ 3303929 w 3303929"/>
                <a:gd name="connsiteY1" fmla="*/ 0 h 711234"/>
                <a:gd name="connsiteX2" fmla="*/ 3134720 w 3303929"/>
                <a:gd name="connsiteY2" fmla="*/ 415917 h 711234"/>
                <a:gd name="connsiteX3" fmla="*/ 3132873 w 3303929"/>
                <a:gd name="connsiteY3" fmla="*/ 415917 h 711234"/>
                <a:gd name="connsiteX4" fmla="*/ 3010060 w 3303929"/>
                <a:gd name="connsiteY4" fmla="*/ 711234 h 711234"/>
                <a:gd name="connsiteX5" fmla="*/ 0 w 3303929"/>
                <a:gd name="connsiteY5" fmla="*/ 711234 h 7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03929" h="711234">
                  <a:moveTo>
                    <a:pt x="295781" y="0"/>
                  </a:moveTo>
                  <a:lnTo>
                    <a:pt x="3303929" y="0"/>
                  </a:lnTo>
                  <a:lnTo>
                    <a:pt x="3134720" y="415917"/>
                  </a:lnTo>
                  <a:lnTo>
                    <a:pt x="3132873" y="415917"/>
                  </a:lnTo>
                  <a:lnTo>
                    <a:pt x="3010060" y="711234"/>
                  </a:lnTo>
                  <a:lnTo>
                    <a:pt x="0" y="711234"/>
                  </a:lnTo>
                  <a:close/>
                </a:path>
              </a:pathLst>
            </a:custGeom>
            <a:noFill/>
            <a:ln w="19050">
              <a:solidFill>
                <a:srgbClr val="04C8F8">
                  <a:alpha val="8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0721E2FD-E4A6-4615-8C4D-E350982B781A}"/>
                </a:ext>
              </a:extLst>
            </p:cNvPr>
            <p:cNvSpPr/>
            <p:nvPr/>
          </p:nvSpPr>
          <p:spPr>
            <a:xfrm>
              <a:off x="7467388" y="1689482"/>
              <a:ext cx="3303929" cy="711234"/>
            </a:xfrm>
            <a:custGeom>
              <a:avLst/>
              <a:gdLst>
                <a:gd name="connsiteX0" fmla="*/ 295781 w 3303929"/>
                <a:gd name="connsiteY0" fmla="*/ 0 h 711234"/>
                <a:gd name="connsiteX1" fmla="*/ 3303929 w 3303929"/>
                <a:gd name="connsiteY1" fmla="*/ 0 h 711234"/>
                <a:gd name="connsiteX2" fmla="*/ 3134720 w 3303929"/>
                <a:gd name="connsiteY2" fmla="*/ 415917 h 711234"/>
                <a:gd name="connsiteX3" fmla="*/ 3132873 w 3303929"/>
                <a:gd name="connsiteY3" fmla="*/ 415917 h 711234"/>
                <a:gd name="connsiteX4" fmla="*/ 3010060 w 3303929"/>
                <a:gd name="connsiteY4" fmla="*/ 711234 h 711234"/>
                <a:gd name="connsiteX5" fmla="*/ 0 w 3303929"/>
                <a:gd name="connsiteY5" fmla="*/ 711234 h 7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03929" h="711234">
                  <a:moveTo>
                    <a:pt x="295781" y="0"/>
                  </a:moveTo>
                  <a:lnTo>
                    <a:pt x="3303929" y="0"/>
                  </a:lnTo>
                  <a:lnTo>
                    <a:pt x="3134720" y="415917"/>
                  </a:lnTo>
                  <a:lnTo>
                    <a:pt x="3132873" y="415917"/>
                  </a:lnTo>
                  <a:lnTo>
                    <a:pt x="3010060" y="711234"/>
                  </a:lnTo>
                  <a:lnTo>
                    <a:pt x="0" y="711234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2194BD"/>
                </a:gs>
                <a:gs pos="100000">
                  <a:srgbClr val="0C183B"/>
                </a:gs>
              </a:gsLst>
              <a:lin ang="5400000" scaled="1"/>
              <a:tileRect/>
            </a:gradFill>
            <a:ln w="6350">
              <a:solidFill>
                <a:srgbClr val="04C8F8">
                  <a:alpha val="30000"/>
                </a:srgbClr>
              </a:solidFill>
            </a:ln>
            <a:effectLst>
              <a:innerShdw blurRad="215900">
                <a:srgbClr val="04C8F8">
                  <a:alpha val="37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pic>
        <p:nvPicPr>
          <p:cNvPr id="84" name="图片 83" descr="图片包含 监视器, 室内, 电视, 屏幕&#10;&#10;描述已自动生成">
            <a:extLst>
              <a:ext uri="{FF2B5EF4-FFF2-40B4-BE49-F238E27FC236}">
                <a16:creationId xmlns:a16="http://schemas.microsoft.com/office/drawing/2014/main" id="{F6E06093-1842-458E-82CF-318C73C980C3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620" y="3964162"/>
            <a:ext cx="2934395" cy="307296"/>
          </a:xfrm>
          <a:prstGeom prst="rect">
            <a:avLst/>
          </a:prstGeom>
        </p:spPr>
      </p:pic>
      <p:sp>
        <p:nvSpPr>
          <p:cNvPr id="85" name="文本框 84">
            <a:extLst>
              <a:ext uri="{FF2B5EF4-FFF2-40B4-BE49-F238E27FC236}">
                <a16:creationId xmlns:a16="http://schemas.microsoft.com/office/drawing/2014/main" id="{9984A8B3-5C40-47E7-BA8F-B076E1110BF6}"/>
              </a:ext>
            </a:extLst>
          </p:cNvPr>
          <p:cNvSpPr txBox="1"/>
          <p:nvPr/>
        </p:nvSpPr>
        <p:spPr>
          <a:xfrm flipH="1">
            <a:off x="8229856" y="416681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4400">
                <a:gradFill>
                  <a:gsLst>
                    <a:gs pos="26000">
                      <a:schemeClr val="bg1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项目环境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B745867A-9152-4E1B-B3FA-23A172FAA868}"/>
              </a:ext>
            </a:extLst>
          </p:cNvPr>
          <p:cNvSpPr txBox="1"/>
          <p:nvPr/>
        </p:nvSpPr>
        <p:spPr>
          <a:xfrm flipH="1">
            <a:off x="7682152" y="3767468"/>
            <a:ext cx="3282438" cy="45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17663" algn="l"/>
              </a:tabLst>
              <a:defRPr/>
            </a:pPr>
            <a:r>
              <a:rPr kumimoji="0" lang="en-US" altLang="zh-CN" sz="2000" b="1" i="0" u="none" strike="noStrike" kern="1200" cap="none" spc="100" normalizeH="0" baseline="0" noProof="0" dirty="0">
                <a:ln>
                  <a:noFill/>
                </a:ln>
                <a:gradFill flip="none" rotWithShape="1">
                  <a:gsLst>
                    <a:gs pos="23000">
                      <a:srgbClr val="82E4FC"/>
                    </a:gs>
                    <a:gs pos="100000">
                      <a:prstClr val="white"/>
                    </a:gs>
                    <a:gs pos="0">
                      <a:srgbClr val="04C8F8">
                        <a:alpha val="51000"/>
                      </a:srgb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PART FOUR</a:t>
            </a:r>
            <a:endParaRPr kumimoji="0" lang="zh-CN" altLang="en-US" sz="2000" b="1" i="0" u="none" strike="noStrike" kern="1200" cap="none" spc="100" normalizeH="0" baseline="0" noProof="0" dirty="0">
              <a:ln>
                <a:noFill/>
              </a:ln>
              <a:gradFill flip="none" rotWithShape="1">
                <a:gsLst>
                  <a:gs pos="23000">
                    <a:srgbClr val="82E4FC"/>
                  </a:gs>
                  <a:gs pos="100000">
                    <a:prstClr val="white"/>
                  </a:gs>
                  <a:gs pos="0">
                    <a:srgbClr val="04C8F8">
                      <a:alpha val="51000"/>
                    </a:srgbClr>
                  </a:gs>
                </a:gsLst>
                <a:lin ang="16200000" scaled="1"/>
                <a:tileRect/>
              </a:gra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87" name="PA-矩形: 圆角 86">
            <a:extLst>
              <a:ext uri="{FF2B5EF4-FFF2-40B4-BE49-F238E27FC236}">
                <a16:creationId xmlns:a16="http://schemas.microsoft.com/office/drawing/2014/main" id="{0AFBBDD7-B323-41DC-A319-A0CE51DE652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074548" y="5360081"/>
            <a:ext cx="1186890" cy="119319"/>
          </a:xfrm>
          <a:prstGeom prst="parallelogram">
            <a:avLst/>
          </a:prstGeom>
          <a:gradFill>
            <a:gsLst>
              <a:gs pos="0">
                <a:srgbClr val="04C8F8">
                  <a:alpha val="0"/>
                </a:srgbClr>
              </a:gs>
              <a:gs pos="100000">
                <a:srgbClr val="04C8F8">
                  <a:alpha val="32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88" name="PA-矩形: 圆角 90">
            <a:extLst>
              <a:ext uri="{FF2B5EF4-FFF2-40B4-BE49-F238E27FC236}">
                <a16:creationId xmlns:a16="http://schemas.microsoft.com/office/drawing/2014/main" id="{CB8991F6-6144-478E-82EB-F4A56AB1B07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300638" y="3915998"/>
            <a:ext cx="670228" cy="106709"/>
          </a:xfrm>
          <a:prstGeom prst="parallelogram">
            <a:avLst/>
          </a:prstGeom>
          <a:gradFill>
            <a:gsLst>
              <a:gs pos="0">
                <a:srgbClr val="04C8F8">
                  <a:alpha val="0"/>
                </a:srgbClr>
              </a:gs>
              <a:gs pos="100000">
                <a:srgbClr val="04C8F8">
                  <a:alpha val="38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89" name="PA-矩形: 圆角 92">
            <a:extLst>
              <a:ext uri="{FF2B5EF4-FFF2-40B4-BE49-F238E27FC236}">
                <a16:creationId xmlns:a16="http://schemas.microsoft.com/office/drawing/2014/main" id="{ED228066-84FC-4AB4-A3DC-7FBD0978E19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233152" y="3969352"/>
            <a:ext cx="1076208" cy="176687"/>
          </a:xfrm>
          <a:prstGeom prst="parallelogram">
            <a:avLst/>
          </a:prstGeom>
          <a:gradFill>
            <a:gsLst>
              <a:gs pos="0">
                <a:srgbClr val="04C8F8">
                  <a:alpha val="0"/>
                </a:srgbClr>
              </a:gs>
              <a:gs pos="100000">
                <a:srgbClr val="04C8F8">
                  <a:alpha val="9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90" name="PA-矩形: 圆角 86">
            <a:extLst>
              <a:ext uri="{FF2B5EF4-FFF2-40B4-BE49-F238E27FC236}">
                <a16:creationId xmlns:a16="http://schemas.microsoft.com/office/drawing/2014/main" id="{C8AF5AF6-1EA9-4CB2-862F-ECCCB4BD6C5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936800" y="1082946"/>
            <a:ext cx="1186890" cy="119319"/>
          </a:xfrm>
          <a:prstGeom prst="parallelogram">
            <a:avLst/>
          </a:prstGeom>
          <a:gradFill>
            <a:gsLst>
              <a:gs pos="0">
                <a:srgbClr val="04C8F8">
                  <a:alpha val="0"/>
                </a:srgbClr>
              </a:gs>
              <a:gs pos="100000">
                <a:srgbClr val="04C8F8">
                  <a:alpha val="32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91" name="PA-矩形: 圆角 88">
            <a:extLst>
              <a:ext uri="{FF2B5EF4-FFF2-40B4-BE49-F238E27FC236}">
                <a16:creationId xmlns:a16="http://schemas.microsoft.com/office/drawing/2014/main" id="{DC8E9930-85DF-4724-A189-C36A18084C7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148751" y="2532987"/>
            <a:ext cx="982438" cy="33212"/>
          </a:xfrm>
          <a:prstGeom prst="parallelogram">
            <a:avLst/>
          </a:prstGeom>
          <a:gradFill>
            <a:gsLst>
              <a:gs pos="0">
                <a:srgbClr val="04C8F8">
                  <a:alpha val="0"/>
                </a:srgbClr>
              </a:gs>
              <a:gs pos="100000">
                <a:srgbClr val="04C8F8">
                  <a:alpha val="77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7920B446-828D-40CC-9DF1-278FF79419E9}"/>
              </a:ext>
            </a:extLst>
          </p:cNvPr>
          <p:cNvSpPr txBox="1"/>
          <p:nvPr/>
        </p:nvSpPr>
        <p:spPr>
          <a:xfrm>
            <a:off x="7992631" y="2968364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4400">
                <a:gradFill>
                  <a:gsLst>
                    <a:gs pos="26000">
                      <a:schemeClr val="bg1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项目流程图</a:t>
            </a:r>
          </a:p>
        </p:txBody>
      </p:sp>
      <p:sp>
        <p:nvSpPr>
          <p:cNvPr id="93" name="PA-矩形: 圆角 86">
            <a:extLst>
              <a:ext uri="{FF2B5EF4-FFF2-40B4-BE49-F238E27FC236}">
                <a16:creationId xmlns:a16="http://schemas.microsoft.com/office/drawing/2014/main" id="{629DB097-4844-4441-8993-5FCF265DEA0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flipH="1">
            <a:off x="1020772" y="5340182"/>
            <a:ext cx="1186890" cy="119319"/>
          </a:xfrm>
          <a:prstGeom prst="parallelogram">
            <a:avLst/>
          </a:prstGeom>
          <a:gradFill>
            <a:gsLst>
              <a:gs pos="0">
                <a:srgbClr val="04C8F8">
                  <a:alpha val="0"/>
                </a:srgbClr>
              </a:gs>
              <a:gs pos="100000">
                <a:srgbClr val="04C8F8">
                  <a:alpha val="32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94" name="PA-矩形: 圆角 86">
            <a:extLst>
              <a:ext uri="{FF2B5EF4-FFF2-40B4-BE49-F238E27FC236}">
                <a16:creationId xmlns:a16="http://schemas.microsoft.com/office/drawing/2014/main" id="{07A28C15-D657-4559-AA8B-DE67BFBAF94E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flipH="1">
            <a:off x="1051964" y="823775"/>
            <a:ext cx="1186890" cy="119319"/>
          </a:xfrm>
          <a:prstGeom prst="parallelogram">
            <a:avLst/>
          </a:prstGeom>
          <a:gradFill>
            <a:gsLst>
              <a:gs pos="0">
                <a:srgbClr val="04C8F8">
                  <a:alpha val="0"/>
                </a:srgbClr>
              </a:gs>
              <a:gs pos="100000">
                <a:srgbClr val="04C8F8">
                  <a:alpha val="32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95" name="PA-矩形: 圆角 90">
            <a:extLst>
              <a:ext uri="{FF2B5EF4-FFF2-40B4-BE49-F238E27FC236}">
                <a16:creationId xmlns:a16="http://schemas.microsoft.com/office/drawing/2014/main" id="{BBF971DB-8DBC-4AC2-8277-F0F6AB759F48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flipH="1">
            <a:off x="4446773" y="4499861"/>
            <a:ext cx="670228" cy="106709"/>
          </a:xfrm>
          <a:prstGeom prst="parallelogram">
            <a:avLst/>
          </a:prstGeom>
          <a:gradFill>
            <a:gsLst>
              <a:gs pos="0">
                <a:srgbClr val="04C8F8">
                  <a:alpha val="0"/>
                </a:srgbClr>
              </a:gs>
              <a:gs pos="100000">
                <a:srgbClr val="04C8F8">
                  <a:alpha val="38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96" name="PA-矩形: 圆角 92">
            <a:extLst>
              <a:ext uri="{FF2B5EF4-FFF2-40B4-BE49-F238E27FC236}">
                <a16:creationId xmlns:a16="http://schemas.microsoft.com/office/drawing/2014/main" id="{F4170B30-C8DC-46A9-A946-336282E39FC1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flipH="1">
            <a:off x="4936234" y="4679680"/>
            <a:ext cx="1076208" cy="176687"/>
          </a:xfrm>
          <a:prstGeom prst="parallelogram">
            <a:avLst/>
          </a:prstGeom>
          <a:gradFill>
            <a:gsLst>
              <a:gs pos="0">
                <a:srgbClr val="04C8F8">
                  <a:alpha val="0"/>
                </a:srgbClr>
              </a:gs>
              <a:gs pos="100000">
                <a:srgbClr val="04C8F8">
                  <a:alpha val="9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97" name="PA-矩形: 圆角 88">
            <a:extLst>
              <a:ext uri="{FF2B5EF4-FFF2-40B4-BE49-F238E27FC236}">
                <a16:creationId xmlns:a16="http://schemas.microsoft.com/office/drawing/2014/main" id="{851C0159-6618-4CF0-BF4F-F4D8BF39CA62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 flipH="1">
            <a:off x="2334598" y="6148351"/>
            <a:ext cx="982438" cy="33212"/>
          </a:xfrm>
          <a:prstGeom prst="parallelogram">
            <a:avLst/>
          </a:prstGeom>
          <a:gradFill>
            <a:gsLst>
              <a:gs pos="0">
                <a:srgbClr val="04C8F8">
                  <a:alpha val="0"/>
                </a:srgbClr>
              </a:gs>
              <a:gs pos="100000">
                <a:srgbClr val="04C8F8">
                  <a:alpha val="77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98" name="PA-矩形: 圆角 91">
            <a:extLst>
              <a:ext uri="{FF2B5EF4-FFF2-40B4-BE49-F238E27FC236}">
                <a16:creationId xmlns:a16="http://schemas.microsoft.com/office/drawing/2014/main" id="{35DF5D54-069F-4D81-853E-007DDE22F65B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 flipH="1">
            <a:off x="601404" y="4286323"/>
            <a:ext cx="1219880" cy="106709"/>
          </a:xfrm>
          <a:prstGeom prst="parallelogram">
            <a:avLst/>
          </a:prstGeom>
          <a:gradFill>
            <a:gsLst>
              <a:gs pos="0">
                <a:srgbClr val="04C8F8">
                  <a:alpha val="0"/>
                </a:srgbClr>
              </a:gs>
              <a:gs pos="100000">
                <a:srgbClr val="04C8F8">
                  <a:alpha val="38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99" name="PA-矩形: 圆角 92">
            <a:extLst>
              <a:ext uri="{FF2B5EF4-FFF2-40B4-BE49-F238E27FC236}">
                <a16:creationId xmlns:a16="http://schemas.microsoft.com/office/drawing/2014/main" id="{4D6ED7F5-DFED-4B53-84DC-F140BD326875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30967" y="2787929"/>
            <a:ext cx="1076208" cy="176687"/>
          </a:xfrm>
          <a:prstGeom prst="parallelogram">
            <a:avLst/>
          </a:prstGeom>
          <a:gradFill>
            <a:gsLst>
              <a:gs pos="0">
                <a:srgbClr val="04C8F8">
                  <a:alpha val="0"/>
                </a:srgbClr>
              </a:gs>
              <a:gs pos="100000">
                <a:srgbClr val="04C8F8">
                  <a:alpha val="9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00" name="PA-矩形: 圆角 92">
            <a:extLst>
              <a:ext uri="{FF2B5EF4-FFF2-40B4-BE49-F238E27FC236}">
                <a16:creationId xmlns:a16="http://schemas.microsoft.com/office/drawing/2014/main" id="{04D8F516-3142-4E81-8324-A73FC7116323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-59684" y="2911115"/>
            <a:ext cx="1076208" cy="176687"/>
          </a:xfrm>
          <a:prstGeom prst="parallelogram">
            <a:avLst/>
          </a:prstGeom>
          <a:gradFill>
            <a:gsLst>
              <a:gs pos="0">
                <a:srgbClr val="04C8F8">
                  <a:alpha val="0"/>
                </a:srgbClr>
              </a:gs>
              <a:gs pos="100000">
                <a:srgbClr val="04C8F8">
                  <a:alpha val="9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01" name="PA-矩形: 圆角 92">
            <a:extLst>
              <a:ext uri="{FF2B5EF4-FFF2-40B4-BE49-F238E27FC236}">
                <a16:creationId xmlns:a16="http://schemas.microsoft.com/office/drawing/2014/main" id="{2765E27C-AF5E-4AFB-BD9E-AF46AB14E838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643723" y="4401498"/>
            <a:ext cx="1076208" cy="176687"/>
          </a:xfrm>
          <a:prstGeom prst="parallelogram">
            <a:avLst/>
          </a:prstGeom>
          <a:gradFill>
            <a:gsLst>
              <a:gs pos="0">
                <a:srgbClr val="04C8F8">
                  <a:alpha val="0"/>
                </a:srgbClr>
              </a:gs>
              <a:gs pos="100000">
                <a:srgbClr val="04C8F8">
                  <a:alpha val="9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02" name="PA-矩形: 圆角 91">
            <a:extLst>
              <a:ext uri="{FF2B5EF4-FFF2-40B4-BE49-F238E27FC236}">
                <a16:creationId xmlns:a16="http://schemas.microsoft.com/office/drawing/2014/main" id="{2CE206B3-4EF8-4BC9-8D72-C5B7DA7B014A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 flipH="1">
            <a:off x="5531077" y="2135793"/>
            <a:ext cx="1219880" cy="106709"/>
          </a:xfrm>
          <a:prstGeom prst="parallelogram">
            <a:avLst/>
          </a:prstGeom>
          <a:gradFill>
            <a:gsLst>
              <a:gs pos="0">
                <a:srgbClr val="04C8F8">
                  <a:alpha val="0"/>
                </a:srgbClr>
              </a:gs>
              <a:gs pos="100000">
                <a:srgbClr val="04C8F8">
                  <a:alpha val="38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03" name="PA-矩形: 圆角 91">
            <a:extLst>
              <a:ext uri="{FF2B5EF4-FFF2-40B4-BE49-F238E27FC236}">
                <a16:creationId xmlns:a16="http://schemas.microsoft.com/office/drawing/2014/main" id="{D392EA52-1DC4-418A-AC94-8D66F69AD009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4012626" y="1625579"/>
            <a:ext cx="1219880" cy="106709"/>
          </a:xfrm>
          <a:prstGeom prst="parallelogram">
            <a:avLst/>
          </a:prstGeom>
          <a:gradFill>
            <a:gsLst>
              <a:gs pos="0">
                <a:srgbClr val="04C8F8">
                  <a:alpha val="0"/>
                </a:srgbClr>
              </a:gs>
              <a:gs pos="100000">
                <a:srgbClr val="04C8F8">
                  <a:alpha val="38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04" name="任意多边形: 形状 103">
            <a:extLst>
              <a:ext uri="{FF2B5EF4-FFF2-40B4-BE49-F238E27FC236}">
                <a16:creationId xmlns:a16="http://schemas.microsoft.com/office/drawing/2014/main" id="{22551580-28B1-4069-B7C8-4F7B83E35CDE}"/>
              </a:ext>
            </a:extLst>
          </p:cNvPr>
          <p:cNvSpPr/>
          <p:nvPr/>
        </p:nvSpPr>
        <p:spPr>
          <a:xfrm rot="16200000">
            <a:off x="10408291" y="5058525"/>
            <a:ext cx="1633936" cy="1984772"/>
          </a:xfrm>
          <a:custGeom>
            <a:avLst/>
            <a:gdLst>
              <a:gd name="connsiteX0" fmla="*/ 1529423 w 1633936"/>
              <a:gd name="connsiteY0" fmla="*/ 1775746 h 1984772"/>
              <a:gd name="connsiteX1" fmla="*/ 1633936 w 1633936"/>
              <a:gd name="connsiteY1" fmla="*/ 1880259 h 1984772"/>
              <a:gd name="connsiteX2" fmla="*/ 1529423 w 1633936"/>
              <a:gd name="connsiteY2" fmla="*/ 1984772 h 1984772"/>
              <a:gd name="connsiteX3" fmla="*/ 1424910 w 1633936"/>
              <a:gd name="connsiteY3" fmla="*/ 1880259 h 1984772"/>
              <a:gd name="connsiteX4" fmla="*/ 1529423 w 1633936"/>
              <a:gd name="connsiteY4" fmla="*/ 1775746 h 1984772"/>
              <a:gd name="connsiteX5" fmla="*/ 1244441 w 1633936"/>
              <a:gd name="connsiteY5" fmla="*/ 1775746 h 1984772"/>
              <a:gd name="connsiteX6" fmla="*/ 1348954 w 1633936"/>
              <a:gd name="connsiteY6" fmla="*/ 1880259 h 1984772"/>
              <a:gd name="connsiteX7" fmla="*/ 1244441 w 1633936"/>
              <a:gd name="connsiteY7" fmla="*/ 1984772 h 1984772"/>
              <a:gd name="connsiteX8" fmla="*/ 1139928 w 1633936"/>
              <a:gd name="connsiteY8" fmla="*/ 1880259 h 1984772"/>
              <a:gd name="connsiteX9" fmla="*/ 1244441 w 1633936"/>
              <a:gd name="connsiteY9" fmla="*/ 1775746 h 1984772"/>
              <a:gd name="connsiteX10" fmla="*/ 959459 w 1633936"/>
              <a:gd name="connsiteY10" fmla="*/ 1775746 h 1984772"/>
              <a:gd name="connsiteX11" fmla="*/ 1063972 w 1633936"/>
              <a:gd name="connsiteY11" fmla="*/ 1880259 h 1984772"/>
              <a:gd name="connsiteX12" fmla="*/ 959459 w 1633936"/>
              <a:gd name="connsiteY12" fmla="*/ 1984772 h 1984772"/>
              <a:gd name="connsiteX13" fmla="*/ 854946 w 1633936"/>
              <a:gd name="connsiteY13" fmla="*/ 1880259 h 1984772"/>
              <a:gd name="connsiteX14" fmla="*/ 959459 w 1633936"/>
              <a:gd name="connsiteY14" fmla="*/ 1775746 h 1984772"/>
              <a:gd name="connsiteX15" fmla="*/ 674477 w 1633936"/>
              <a:gd name="connsiteY15" fmla="*/ 1775746 h 1984772"/>
              <a:gd name="connsiteX16" fmla="*/ 778990 w 1633936"/>
              <a:gd name="connsiteY16" fmla="*/ 1880259 h 1984772"/>
              <a:gd name="connsiteX17" fmla="*/ 674477 w 1633936"/>
              <a:gd name="connsiteY17" fmla="*/ 1984772 h 1984772"/>
              <a:gd name="connsiteX18" fmla="*/ 569964 w 1633936"/>
              <a:gd name="connsiteY18" fmla="*/ 1880259 h 1984772"/>
              <a:gd name="connsiteX19" fmla="*/ 674477 w 1633936"/>
              <a:gd name="connsiteY19" fmla="*/ 1775746 h 1984772"/>
              <a:gd name="connsiteX20" fmla="*/ 389495 w 1633936"/>
              <a:gd name="connsiteY20" fmla="*/ 1775746 h 1984772"/>
              <a:gd name="connsiteX21" fmla="*/ 494008 w 1633936"/>
              <a:gd name="connsiteY21" fmla="*/ 1880259 h 1984772"/>
              <a:gd name="connsiteX22" fmla="*/ 389495 w 1633936"/>
              <a:gd name="connsiteY22" fmla="*/ 1984772 h 1984772"/>
              <a:gd name="connsiteX23" fmla="*/ 284982 w 1633936"/>
              <a:gd name="connsiteY23" fmla="*/ 1880259 h 1984772"/>
              <a:gd name="connsiteX24" fmla="*/ 389495 w 1633936"/>
              <a:gd name="connsiteY24" fmla="*/ 1775746 h 1984772"/>
              <a:gd name="connsiteX25" fmla="*/ 104513 w 1633936"/>
              <a:gd name="connsiteY25" fmla="*/ 1775746 h 1984772"/>
              <a:gd name="connsiteX26" fmla="*/ 209026 w 1633936"/>
              <a:gd name="connsiteY26" fmla="*/ 1880259 h 1984772"/>
              <a:gd name="connsiteX27" fmla="*/ 104513 w 1633936"/>
              <a:gd name="connsiteY27" fmla="*/ 1984772 h 1984772"/>
              <a:gd name="connsiteX28" fmla="*/ 0 w 1633936"/>
              <a:gd name="connsiteY28" fmla="*/ 1880259 h 1984772"/>
              <a:gd name="connsiteX29" fmla="*/ 104513 w 1633936"/>
              <a:gd name="connsiteY29" fmla="*/ 1775746 h 1984772"/>
              <a:gd name="connsiteX30" fmla="*/ 1529423 w 1633936"/>
              <a:gd name="connsiteY30" fmla="*/ 1522068 h 1984772"/>
              <a:gd name="connsiteX31" fmla="*/ 1633936 w 1633936"/>
              <a:gd name="connsiteY31" fmla="*/ 1626581 h 1984772"/>
              <a:gd name="connsiteX32" fmla="*/ 1529423 w 1633936"/>
              <a:gd name="connsiteY32" fmla="*/ 1731094 h 1984772"/>
              <a:gd name="connsiteX33" fmla="*/ 1424910 w 1633936"/>
              <a:gd name="connsiteY33" fmla="*/ 1626581 h 1984772"/>
              <a:gd name="connsiteX34" fmla="*/ 1529423 w 1633936"/>
              <a:gd name="connsiteY34" fmla="*/ 1522068 h 1984772"/>
              <a:gd name="connsiteX35" fmla="*/ 1244441 w 1633936"/>
              <a:gd name="connsiteY35" fmla="*/ 1522068 h 1984772"/>
              <a:gd name="connsiteX36" fmla="*/ 1348954 w 1633936"/>
              <a:gd name="connsiteY36" fmla="*/ 1626581 h 1984772"/>
              <a:gd name="connsiteX37" fmla="*/ 1244441 w 1633936"/>
              <a:gd name="connsiteY37" fmla="*/ 1731094 h 1984772"/>
              <a:gd name="connsiteX38" fmla="*/ 1139928 w 1633936"/>
              <a:gd name="connsiteY38" fmla="*/ 1626581 h 1984772"/>
              <a:gd name="connsiteX39" fmla="*/ 1244441 w 1633936"/>
              <a:gd name="connsiteY39" fmla="*/ 1522068 h 1984772"/>
              <a:gd name="connsiteX40" fmla="*/ 959459 w 1633936"/>
              <a:gd name="connsiteY40" fmla="*/ 1522068 h 1984772"/>
              <a:gd name="connsiteX41" fmla="*/ 1063972 w 1633936"/>
              <a:gd name="connsiteY41" fmla="*/ 1626581 h 1984772"/>
              <a:gd name="connsiteX42" fmla="*/ 959459 w 1633936"/>
              <a:gd name="connsiteY42" fmla="*/ 1731094 h 1984772"/>
              <a:gd name="connsiteX43" fmla="*/ 854946 w 1633936"/>
              <a:gd name="connsiteY43" fmla="*/ 1626581 h 1984772"/>
              <a:gd name="connsiteX44" fmla="*/ 959459 w 1633936"/>
              <a:gd name="connsiteY44" fmla="*/ 1522068 h 1984772"/>
              <a:gd name="connsiteX45" fmla="*/ 674477 w 1633936"/>
              <a:gd name="connsiteY45" fmla="*/ 1522068 h 1984772"/>
              <a:gd name="connsiteX46" fmla="*/ 778990 w 1633936"/>
              <a:gd name="connsiteY46" fmla="*/ 1626581 h 1984772"/>
              <a:gd name="connsiteX47" fmla="*/ 674477 w 1633936"/>
              <a:gd name="connsiteY47" fmla="*/ 1731094 h 1984772"/>
              <a:gd name="connsiteX48" fmla="*/ 569964 w 1633936"/>
              <a:gd name="connsiteY48" fmla="*/ 1626581 h 1984772"/>
              <a:gd name="connsiteX49" fmla="*/ 674477 w 1633936"/>
              <a:gd name="connsiteY49" fmla="*/ 1522068 h 1984772"/>
              <a:gd name="connsiteX50" fmla="*/ 389495 w 1633936"/>
              <a:gd name="connsiteY50" fmla="*/ 1522068 h 1984772"/>
              <a:gd name="connsiteX51" fmla="*/ 494008 w 1633936"/>
              <a:gd name="connsiteY51" fmla="*/ 1626581 h 1984772"/>
              <a:gd name="connsiteX52" fmla="*/ 389495 w 1633936"/>
              <a:gd name="connsiteY52" fmla="*/ 1731094 h 1984772"/>
              <a:gd name="connsiteX53" fmla="*/ 284982 w 1633936"/>
              <a:gd name="connsiteY53" fmla="*/ 1626581 h 1984772"/>
              <a:gd name="connsiteX54" fmla="*/ 389495 w 1633936"/>
              <a:gd name="connsiteY54" fmla="*/ 1522068 h 1984772"/>
              <a:gd name="connsiteX55" fmla="*/ 104513 w 1633936"/>
              <a:gd name="connsiteY55" fmla="*/ 1522068 h 1984772"/>
              <a:gd name="connsiteX56" fmla="*/ 209026 w 1633936"/>
              <a:gd name="connsiteY56" fmla="*/ 1626581 h 1984772"/>
              <a:gd name="connsiteX57" fmla="*/ 104513 w 1633936"/>
              <a:gd name="connsiteY57" fmla="*/ 1731094 h 1984772"/>
              <a:gd name="connsiteX58" fmla="*/ 0 w 1633936"/>
              <a:gd name="connsiteY58" fmla="*/ 1626581 h 1984772"/>
              <a:gd name="connsiteX59" fmla="*/ 104513 w 1633936"/>
              <a:gd name="connsiteY59" fmla="*/ 1522068 h 1984772"/>
              <a:gd name="connsiteX60" fmla="*/ 1529423 w 1633936"/>
              <a:gd name="connsiteY60" fmla="*/ 1268390 h 1984772"/>
              <a:gd name="connsiteX61" fmla="*/ 1633936 w 1633936"/>
              <a:gd name="connsiteY61" fmla="*/ 1372903 h 1984772"/>
              <a:gd name="connsiteX62" fmla="*/ 1529423 w 1633936"/>
              <a:gd name="connsiteY62" fmla="*/ 1477416 h 1984772"/>
              <a:gd name="connsiteX63" fmla="*/ 1424910 w 1633936"/>
              <a:gd name="connsiteY63" fmla="*/ 1372903 h 1984772"/>
              <a:gd name="connsiteX64" fmla="*/ 1529423 w 1633936"/>
              <a:gd name="connsiteY64" fmla="*/ 1268390 h 1984772"/>
              <a:gd name="connsiteX65" fmla="*/ 1244441 w 1633936"/>
              <a:gd name="connsiteY65" fmla="*/ 1268390 h 1984772"/>
              <a:gd name="connsiteX66" fmla="*/ 1348954 w 1633936"/>
              <a:gd name="connsiteY66" fmla="*/ 1372903 h 1984772"/>
              <a:gd name="connsiteX67" fmla="*/ 1244441 w 1633936"/>
              <a:gd name="connsiteY67" fmla="*/ 1477416 h 1984772"/>
              <a:gd name="connsiteX68" fmla="*/ 1139928 w 1633936"/>
              <a:gd name="connsiteY68" fmla="*/ 1372903 h 1984772"/>
              <a:gd name="connsiteX69" fmla="*/ 1244441 w 1633936"/>
              <a:gd name="connsiteY69" fmla="*/ 1268390 h 1984772"/>
              <a:gd name="connsiteX70" fmla="*/ 959459 w 1633936"/>
              <a:gd name="connsiteY70" fmla="*/ 1268390 h 1984772"/>
              <a:gd name="connsiteX71" fmla="*/ 1063972 w 1633936"/>
              <a:gd name="connsiteY71" fmla="*/ 1372903 h 1984772"/>
              <a:gd name="connsiteX72" fmla="*/ 959459 w 1633936"/>
              <a:gd name="connsiteY72" fmla="*/ 1477416 h 1984772"/>
              <a:gd name="connsiteX73" fmla="*/ 854946 w 1633936"/>
              <a:gd name="connsiteY73" fmla="*/ 1372903 h 1984772"/>
              <a:gd name="connsiteX74" fmla="*/ 959459 w 1633936"/>
              <a:gd name="connsiteY74" fmla="*/ 1268390 h 1984772"/>
              <a:gd name="connsiteX75" fmla="*/ 674477 w 1633936"/>
              <a:gd name="connsiteY75" fmla="*/ 1268390 h 1984772"/>
              <a:gd name="connsiteX76" fmla="*/ 778990 w 1633936"/>
              <a:gd name="connsiteY76" fmla="*/ 1372903 h 1984772"/>
              <a:gd name="connsiteX77" fmla="*/ 674477 w 1633936"/>
              <a:gd name="connsiteY77" fmla="*/ 1477416 h 1984772"/>
              <a:gd name="connsiteX78" fmla="*/ 569964 w 1633936"/>
              <a:gd name="connsiteY78" fmla="*/ 1372903 h 1984772"/>
              <a:gd name="connsiteX79" fmla="*/ 674477 w 1633936"/>
              <a:gd name="connsiteY79" fmla="*/ 1268390 h 1984772"/>
              <a:gd name="connsiteX80" fmla="*/ 389495 w 1633936"/>
              <a:gd name="connsiteY80" fmla="*/ 1268390 h 1984772"/>
              <a:gd name="connsiteX81" fmla="*/ 494008 w 1633936"/>
              <a:gd name="connsiteY81" fmla="*/ 1372903 h 1984772"/>
              <a:gd name="connsiteX82" fmla="*/ 389495 w 1633936"/>
              <a:gd name="connsiteY82" fmla="*/ 1477416 h 1984772"/>
              <a:gd name="connsiteX83" fmla="*/ 284982 w 1633936"/>
              <a:gd name="connsiteY83" fmla="*/ 1372903 h 1984772"/>
              <a:gd name="connsiteX84" fmla="*/ 389495 w 1633936"/>
              <a:gd name="connsiteY84" fmla="*/ 1268390 h 1984772"/>
              <a:gd name="connsiteX85" fmla="*/ 104513 w 1633936"/>
              <a:gd name="connsiteY85" fmla="*/ 1268390 h 1984772"/>
              <a:gd name="connsiteX86" fmla="*/ 209026 w 1633936"/>
              <a:gd name="connsiteY86" fmla="*/ 1372903 h 1984772"/>
              <a:gd name="connsiteX87" fmla="*/ 104513 w 1633936"/>
              <a:gd name="connsiteY87" fmla="*/ 1477416 h 1984772"/>
              <a:gd name="connsiteX88" fmla="*/ 0 w 1633936"/>
              <a:gd name="connsiteY88" fmla="*/ 1372903 h 1984772"/>
              <a:gd name="connsiteX89" fmla="*/ 104513 w 1633936"/>
              <a:gd name="connsiteY89" fmla="*/ 1268390 h 1984772"/>
              <a:gd name="connsiteX90" fmla="*/ 1529423 w 1633936"/>
              <a:gd name="connsiteY90" fmla="*/ 1014712 h 1984772"/>
              <a:gd name="connsiteX91" fmla="*/ 1633936 w 1633936"/>
              <a:gd name="connsiteY91" fmla="*/ 1119225 h 1984772"/>
              <a:gd name="connsiteX92" fmla="*/ 1529423 w 1633936"/>
              <a:gd name="connsiteY92" fmla="*/ 1223738 h 1984772"/>
              <a:gd name="connsiteX93" fmla="*/ 1424910 w 1633936"/>
              <a:gd name="connsiteY93" fmla="*/ 1119225 h 1984772"/>
              <a:gd name="connsiteX94" fmla="*/ 1529423 w 1633936"/>
              <a:gd name="connsiteY94" fmla="*/ 1014712 h 1984772"/>
              <a:gd name="connsiteX95" fmla="*/ 1244441 w 1633936"/>
              <a:gd name="connsiteY95" fmla="*/ 1014712 h 1984772"/>
              <a:gd name="connsiteX96" fmla="*/ 1348954 w 1633936"/>
              <a:gd name="connsiteY96" fmla="*/ 1119225 h 1984772"/>
              <a:gd name="connsiteX97" fmla="*/ 1244441 w 1633936"/>
              <a:gd name="connsiteY97" fmla="*/ 1223738 h 1984772"/>
              <a:gd name="connsiteX98" fmla="*/ 1139928 w 1633936"/>
              <a:gd name="connsiteY98" fmla="*/ 1119225 h 1984772"/>
              <a:gd name="connsiteX99" fmla="*/ 1244441 w 1633936"/>
              <a:gd name="connsiteY99" fmla="*/ 1014712 h 1984772"/>
              <a:gd name="connsiteX100" fmla="*/ 959459 w 1633936"/>
              <a:gd name="connsiteY100" fmla="*/ 1014712 h 1984772"/>
              <a:gd name="connsiteX101" fmla="*/ 1063972 w 1633936"/>
              <a:gd name="connsiteY101" fmla="*/ 1119225 h 1984772"/>
              <a:gd name="connsiteX102" fmla="*/ 959459 w 1633936"/>
              <a:gd name="connsiteY102" fmla="*/ 1223738 h 1984772"/>
              <a:gd name="connsiteX103" fmla="*/ 854946 w 1633936"/>
              <a:gd name="connsiteY103" fmla="*/ 1119225 h 1984772"/>
              <a:gd name="connsiteX104" fmla="*/ 959459 w 1633936"/>
              <a:gd name="connsiteY104" fmla="*/ 1014712 h 1984772"/>
              <a:gd name="connsiteX105" fmla="*/ 674477 w 1633936"/>
              <a:gd name="connsiteY105" fmla="*/ 1014712 h 1984772"/>
              <a:gd name="connsiteX106" fmla="*/ 778990 w 1633936"/>
              <a:gd name="connsiteY106" fmla="*/ 1119225 h 1984772"/>
              <a:gd name="connsiteX107" fmla="*/ 674477 w 1633936"/>
              <a:gd name="connsiteY107" fmla="*/ 1223738 h 1984772"/>
              <a:gd name="connsiteX108" fmla="*/ 569964 w 1633936"/>
              <a:gd name="connsiteY108" fmla="*/ 1119225 h 1984772"/>
              <a:gd name="connsiteX109" fmla="*/ 674477 w 1633936"/>
              <a:gd name="connsiteY109" fmla="*/ 1014712 h 1984772"/>
              <a:gd name="connsiteX110" fmla="*/ 389495 w 1633936"/>
              <a:gd name="connsiteY110" fmla="*/ 1014712 h 1984772"/>
              <a:gd name="connsiteX111" fmla="*/ 494008 w 1633936"/>
              <a:gd name="connsiteY111" fmla="*/ 1119225 h 1984772"/>
              <a:gd name="connsiteX112" fmla="*/ 389495 w 1633936"/>
              <a:gd name="connsiteY112" fmla="*/ 1223738 h 1984772"/>
              <a:gd name="connsiteX113" fmla="*/ 284982 w 1633936"/>
              <a:gd name="connsiteY113" fmla="*/ 1119225 h 1984772"/>
              <a:gd name="connsiteX114" fmla="*/ 389495 w 1633936"/>
              <a:gd name="connsiteY114" fmla="*/ 1014712 h 1984772"/>
              <a:gd name="connsiteX115" fmla="*/ 104513 w 1633936"/>
              <a:gd name="connsiteY115" fmla="*/ 1014712 h 1984772"/>
              <a:gd name="connsiteX116" fmla="*/ 209026 w 1633936"/>
              <a:gd name="connsiteY116" fmla="*/ 1119225 h 1984772"/>
              <a:gd name="connsiteX117" fmla="*/ 104513 w 1633936"/>
              <a:gd name="connsiteY117" fmla="*/ 1223738 h 1984772"/>
              <a:gd name="connsiteX118" fmla="*/ 0 w 1633936"/>
              <a:gd name="connsiteY118" fmla="*/ 1119225 h 1984772"/>
              <a:gd name="connsiteX119" fmla="*/ 104513 w 1633936"/>
              <a:gd name="connsiteY119" fmla="*/ 1014712 h 1984772"/>
              <a:gd name="connsiteX120" fmla="*/ 1529423 w 1633936"/>
              <a:gd name="connsiteY120" fmla="*/ 761034 h 1984772"/>
              <a:gd name="connsiteX121" fmla="*/ 1633936 w 1633936"/>
              <a:gd name="connsiteY121" fmla="*/ 865547 h 1984772"/>
              <a:gd name="connsiteX122" fmla="*/ 1529423 w 1633936"/>
              <a:gd name="connsiteY122" fmla="*/ 970060 h 1984772"/>
              <a:gd name="connsiteX123" fmla="*/ 1424910 w 1633936"/>
              <a:gd name="connsiteY123" fmla="*/ 865547 h 1984772"/>
              <a:gd name="connsiteX124" fmla="*/ 1529423 w 1633936"/>
              <a:gd name="connsiteY124" fmla="*/ 761034 h 1984772"/>
              <a:gd name="connsiteX125" fmla="*/ 1244441 w 1633936"/>
              <a:gd name="connsiteY125" fmla="*/ 761034 h 1984772"/>
              <a:gd name="connsiteX126" fmla="*/ 1348954 w 1633936"/>
              <a:gd name="connsiteY126" fmla="*/ 865547 h 1984772"/>
              <a:gd name="connsiteX127" fmla="*/ 1244441 w 1633936"/>
              <a:gd name="connsiteY127" fmla="*/ 970060 h 1984772"/>
              <a:gd name="connsiteX128" fmla="*/ 1139928 w 1633936"/>
              <a:gd name="connsiteY128" fmla="*/ 865547 h 1984772"/>
              <a:gd name="connsiteX129" fmla="*/ 1244441 w 1633936"/>
              <a:gd name="connsiteY129" fmla="*/ 761034 h 1984772"/>
              <a:gd name="connsiteX130" fmla="*/ 959459 w 1633936"/>
              <a:gd name="connsiteY130" fmla="*/ 761034 h 1984772"/>
              <a:gd name="connsiteX131" fmla="*/ 1063972 w 1633936"/>
              <a:gd name="connsiteY131" fmla="*/ 865547 h 1984772"/>
              <a:gd name="connsiteX132" fmla="*/ 959459 w 1633936"/>
              <a:gd name="connsiteY132" fmla="*/ 970060 h 1984772"/>
              <a:gd name="connsiteX133" fmla="*/ 854946 w 1633936"/>
              <a:gd name="connsiteY133" fmla="*/ 865547 h 1984772"/>
              <a:gd name="connsiteX134" fmla="*/ 959459 w 1633936"/>
              <a:gd name="connsiteY134" fmla="*/ 761034 h 1984772"/>
              <a:gd name="connsiteX135" fmla="*/ 674477 w 1633936"/>
              <a:gd name="connsiteY135" fmla="*/ 761034 h 1984772"/>
              <a:gd name="connsiteX136" fmla="*/ 778990 w 1633936"/>
              <a:gd name="connsiteY136" fmla="*/ 865547 h 1984772"/>
              <a:gd name="connsiteX137" fmla="*/ 674477 w 1633936"/>
              <a:gd name="connsiteY137" fmla="*/ 970060 h 1984772"/>
              <a:gd name="connsiteX138" fmla="*/ 569964 w 1633936"/>
              <a:gd name="connsiteY138" fmla="*/ 865547 h 1984772"/>
              <a:gd name="connsiteX139" fmla="*/ 674477 w 1633936"/>
              <a:gd name="connsiteY139" fmla="*/ 761034 h 1984772"/>
              <a:gd name="connsiteX140" fmla="*/ 389495 w 1633936"/>
              <a:gd name="connsiteY140" fmla="*/ 761034 h 1984772"/>
              <a:gd name="connsiteX141" fmla="*/ 494008 w 1633936"/>
              <a:gd name="connsiteY141" fmla="*/ 865547 h 1984772"/>
              <a:gd name="connsiteX142" fmla="*/ 389495 w 1633936"/>
              <a:gd name="connsiteY142" fmla="*/ 970060 h 1984772"/>
              <a:gd name="connsiteX143" fmla="*/ 284982 w 1633936"/>
              <a:gd name="connsiteY143" fmla="*/ 865547 h 1984772"/>
              <a:gd name="connsiteX144" fmla="*/ 389495 w 1633936"/>
              <a:gd name="connsiteY144" fmla="*/ 761034 h 1984772"/>
              <a:gd name="connsiteX145" fmla="*/ 104513 w 1633936"/>
              <a:gd name="connsiteY145" fmla="*/ 761034 h 1984772"/>
              <a:gd name="connsiteX146" fmla="*/ 209026 w 1633936"/>
              <a:gd name="connsiteY146" fmla="*/ 865547 h 1984772"/>
              <a:gd name="connsiteX147" fmla="*/ 104513 w 1633936"/>
              <a:gd name="connsiteY147" fmla="*/ 970060 h 1984772"/>
              <a:gd name="connsiteX148" fmla="*/ 0 w 1633936"/>
              <a:gd name="connsiteY148" fmla="*/ 865547 h 1984772"/>
              <a:gd name="connsiteX149" fmla="*/ 104513 w 1633936"/>
              <a:gd name="connsiteY149" fmla="*/ 761034 h 1984772"/>
              <a:gd name="connsiteX150" fmla="*/ 1529423 w 1633936"/>
              <a:gd name="connsiteY150" fmla="*/ 507356 h 1984772"/>
              <a:gd name="connsiteX151" fmla="*/ 1633936 w 1633936"/>
              <a:gd name="connsiteY151" fmla="*/ 611869 h 1984772"/>
              <a:gd name="connsiteX152" fmla="*/ 1529423 w 1633936"/>
              <a:gd name="connsiteY152" fmla="*/ 716382 h 1984772"/>
              <a:gd name="connsiteX153" fmla="*/ 1424910 w 1633936"/>
              <a:gd name="connsiteY153" fmla="*/ 611869 h 1984772"/>
              <a:gd name="connsiteX154" fmla="*/ 1529423 w 1633936"/>
              <a:gd name="connsiteY154" fmla="*/ 507356 h 1984772"/>
              <a:gd name="connsiteX155" fmla="*/ 1244441 w 1633936"/>
              <a:gd name="connsiteY155" fmla="*/ 507356 h 1984772"/>
              <a:gd name="connsiteX156" fmla="*/ 1348954 w 1633936"/>
              <a:gd name="connsiteY156" fmla="*/ 611869 h 1984772"/>
              <a:gd name="connsiteX157" fmla="*/ 1244441 w 1633936"/>
              <a:gd name="connsiteY157" fmla="*/ 716382 h 1984772"/>
              <a:gd name="connsiteX158" fmla="*/ 1139928 w 1633936"/>
              <a:gd name="connsiteY158" fmla="*/ 611869 h 1984772"/>
              <a:gd name="connsiteX159" fmla="*/ 1244441 w 1633936"/>
              <a:gd name="connsiteY159" fmla="*/ 507356 h 1984772"/>
              <a:gd name="connsiteX160" fmla="*/ 959459 w 1633936"/>
              <a:gd name="connsiteY160" fmla="*/ 507356 h 1984772"/>
              <a:gd name="connsiteX161" fmla="*/ 1063972 w 1633936"/>
              <a:gd name="connsiteY161" fmla="*/ 611869 h 1984772"/>
              <a:gd name="connsiteX162" fmla="*/ 959459 w 1633936"/>
              <a:gd name="connsiteY162" fmla="*/ 716382 h 1984772"/>
              <a:gd name="connsiteX163" fmla="*/ 854946 w 1633936"/>
              <a:gd name="connsiteY163" fmla="*/ 611869 h 1984772"/>
              <a:gd name="connsiteX164" fmla="*/ 959459 w 1633936"/>
              <a:gd name="connsiteY164" fmla="*/ 507356 h 1984772"/>
              <a:gd name="connsiteX165" fmla="*/ 674477 w 1633936"/>
              <a:gd name="connsiteY165" fmla="*/ 507356 h 1984772"/>
              <a:gd name="connsiteX166" fmla="*/ 778990 w 1633936"/>
              <a:gd name="connsiteY166" fmla="*/ 611869 h 1984772"/>
              <a:gd name="connsiteX167" fmla="*/ 674477 w 1633936"/>
              <a:gd name="connsiteY167" fmla="*/ 716382 h 1984772"/>
              <a:gd name="connsiteX168" fmla="*/ 569964 w 1633936"/>
              <a:gd name="connsiteY168" fmla="*/ 611869 h 1984772"/>
              <a:gd name="connsiteX169" fmla="*/ 674477 w 1633936"/>
              <a:gd name="connsiteY169" fmla="*/ 507356 h 1984772"/>
              <a:gd name="connsiteX170" fmla="*/ 389495 w 1633936"/>
              <a:gd name="connsiteY170" fmla="*/ 507356 h 1984772"/>
              <a:gd name="connsiteX171" fmla="*/ 494008 w 1633936"/>
              <a:gd name="connsiteY171" fmla="*/ 611869 h 1984772"/>
              <a:gd name="connsiteX172" fmla="*/ 389495 w 1633936"/>
              <a:gd name="connsiteY172" fmla="*/ 716382 h 1984772"/>
              <a:gd name="connsiteX173" fmla="*/ 284982 w 1633936"/>
              <a:gd name="connsiteY173" fmla="*/ 611869 h 1984772"/>
              <a:gd name="connsiteX174" fmla="*/ 389495 w 1633936"/>
              <a:gd name="connsiteY174" fmla="*/ 507356 h 1984772"/>
              <a:gd name="connsiteX175" fmla="*/ 104513 w 1633936"/>
              <a:gd name="connsiteY175" fmla="*/ 507356 h 1984772"/>
              <a:gd name="connsiteX176" fmla="*/ 209026 w 1633936"/>
              <a:gd name="connsiteY176" fmla="*/ 611869 h 1984772"/>
              <a:gd name="connsiteX177" fmla="*/ 104513 w 1633936"/>
              <a:gd name="connsiteY177" fmla="*/ 716382 h 1984772"/>
              <a:gd name="connsiteX178" fmla="*/ 0 w 1633936"/>
              <a:gd name="connsiteY178" fmla="*/ 611869 h 1984772"/>
              <a:gd name="connsiteX179" fmla="*/ 104513 w 1633936"/>
              <a:gd name="connsiteY179" fmla="*/ 507356 h 1984772"/>
              <a:gd name="connsiteX180" fmla="*/ 1529423 w 1633936"/>
              <a:gd name="connsiteY180" fmla="*/ 253678 h 1984772"/>
              <a:gd name="connsiteX181" fmla="*/ 1633936 w 1633936"/>
              <a:gd name="connsiteY181" fmla="*/ 358191 h 1984772"/>
              <a:gd name="connsiteX182" fmla="*/ 1529423 w 1633936"/>
              <a:gd name="connsiteY182" fmla="*/ 462704 h 1984772"/>
              <a:gd name="connsiteX183" fmla="*/ 1424910 w 1633936"/>
              <a:gd name="connsiteY183" fmla="*/ 358191 h 1984772"/>
              <a:gd name="connsiteX184" fmla="*/ 1529423 w 1633936"/>
              <a:gd name="connsiteY184" fmla="*/ 253678 h 1984772"/>
              <a:gd name="connsiteX185" fmla="*/ 1244441 w 1633936"/>
              <a:gd name="connsiteY185" fmla="*/ 253678 h 1984772"/>
              <a:gd name="connsiteX186" fmla="*/ 1348954 w 1633936"/>
              <a:gd name="connsiteY186" fmla="*/ 358191 h 1984772"/>
              <a:gd name="connsiteX187" fmla="*/ 1244441 w 1633936"/>
              <a:gd name="connsiteY187" fmla="*/ 462704 h 1984772"/>
              <a:gd name="connsiteX188" fmla="*/ 1139928 w 1633936"/>
              <a:gd name="connsiteY188" fmla="*/ 358191 h 1984772"/>
              <a:gd name="connsiteX189" fmla="*/ 1244441 w 1633936"/>
              <a:gd name="connsiteY189" fmla="*/ 253678 h 1984772"/>
              <a:gd name="connsiteX190" fmla="*/ 959459 w 1633936"/>
              <a:gd name="connsiteY190" fmla="*/ 253678 h 1984772"/>
              <a:gd name="connsiteX191" fmla="*/ 1063972 w 1633936"/>
              <a:gd name="connsiteY191" fmla="*/ 358191 h 1984772"/>
              <a:gd name="connsiteX192" fmla="*/ 959459 w 1633936"/>
              <a:gd name="connsiteY192" fmla="*/ 462704 h 1984772"/>
              <a:gd name="connsiteX193" fmla="*/ 854946 w 1633936"/>
              <a:gd name="connsiteY193" fmla="*/ 358191 h 1984772"/>
              <a:gd name="connsiteX194" fmla="*/ 959459 w 1633936"/>
              <a:gd name="connsiteY194" fmla="*/ 253678 h 1984772"/>
              <a:gd name="connsiteX195" fmla="*/ 674477 w 1633936"/>
              <a:gd name="connsiteY195" fmla="*/ 253678 h 1984772"/>
              <a:gd name="connsiteX196" fmla="*/ 778990 w 1633936"/>
              <a:gd name="connsiteY196" fmla="*/ 358191 h 1984772"/>
              <a:gd name="connsiteX197" fmla="*/ 674477 w 1633936"/>
              <a:gd name="connsiteY197" fmla="*/ 462704 h 1984772"/>
              <a:gd name="connsiteX198" fmla="*/ 569964 w 1633936"/>
              <a:gd name="connsiteY198" fmla="*/ 358191 h 1984772"/>
              <a:gd name="connsiteX199" fmla="*/ 674477 w 1633936"/>
              <a:gd name="connsiteY199" fmla="*/ 253678 h 1984772"/>
              <a:gd name="connsiteX200" fmla="*/ 389495 w 1633936"/>
              <a:gd name="connsiteY200" fmla="*/ 253678 h 1984772"/>
              <a:gd name="connsiteX201" fmla="*/ 494008 w 1633936"/>
              <a:gd name="connsiteY201" fmla="*/ 358191 h 1984772"/>
              <a:gd name="connsiteX202" fmla="*/ 389495 w 1633936"/>
              <a:gd name="connsiteY202" fmla="*/ 462704 h 1984772"/>
              <a:gd name="connsiteX203" fmla="*/ 284982 w 1633936"/>
              <a:gd name="connsiteY203" fmla="*/ 358191 h 1984772"/>
              <a:gd name="connsiteX204" fmla="*/ 389495 w 1633936"/>
              <a:gd name="connsiteY204" fmla="*/ 253678 h 1984772"/>
              <a:gd name="connsiteX205" fmla="*/ 104513 w 1633936"/>
              <a:gd name="connsiteY205" fmla="*/ 253678 h 1984772"/>
              <a:gd name="connsiteX206" fmla="*/ 209026 w 1633936"/>
              <a:gd name="connsiteY206" fmla="*/ 358191 h 1984772"/>
              <a:gd name="connsiteX207" fmla="*/ 104513 w 1633936"/>
              <a:gd name="connsiteY207" fmla="*/ 462704 h 1984772"/>
              <a:gd name="connsiteX208" fmla="*/ 0 w 1633936"/>
              <a:gd name="connsiteY208" fmla="*/ 358191 h 1984772"/>
              <a:gd name="connsiteX209" fmla="*/ 104513 w 1633936"/>
              <a:gd name="connsiteY209" fmla="*/ 253678 h 1984772"/>
              <a:gd name="connsiteX210" fmla="*/ 1529423 w 1633936"/>
              <a:gd name="connsiteY210" fmla="*/ 0 h 1984772"/>
              <a:gd name="connsiteX211" fmla="*/ 1633936 w 1633936"/>
              <a:gd name="connsiteY211" fmla="*/ 104513 h 1984772"/>
              <a:gd name="connsiteX212" fmla="*/ 1529423 w 1633936"/>
              <a:gd name="connsiteY212" fmla="*/ 209026 h 1984772"/>
              <a:gd name="connsiteX213" fmla="*/ 1424910 w 1633936"/>
              <a:gd name="connsiteY213" fmla="*/ 104513 h 1984772"/>
              <a:gd name="connsiteX214" fmla="*/ 1529423 w 1633936"/>
              <a:gd name="connsiteY214" fmla="*/ 0 h 1984772"/>
              <a:gd name="connsiteX215" fmla="*/ 1244441 w 1633936"/>
              <a:gd name="connsiteY215" fmla="*/ 0 h 1984772"/>
              <a:gd name="connsiteX216" fmla="*/ 1348954 w 1633936"/>
              <a:gd name="connsiteY216" fmla="*/ 104513 h 1984772"/>
              <a:gd name="connsiteX217" fmla="*/ 1244441 w 1633936"/>
              <a:gd name="connsiteY217" fmla="*/ 209026 h 1984772"/>
              <a:gd name="connsiteX218" fmla="*/ 1139928 w 1633936"/>
              <a:gd name="connsiteY218" fmla="*/ 104513 h 1984772"/>
              <a:gd name="connsiteX219" fmla="*/ 1244441 w 1633936"/>
              <a:gd name="connsiteY219" fmla="*/ 0 h 1984772"/>
              <a:gd name="connsiteX220" fmla="*/ 959459 w 1633936"/>
              <a:gd name="connsiteY220" fmla="*/ 0 h 1984772"/>
              <a:gd name="connsiteX221" fmla="*/ 1063972 w 1633936"/>
              <a:gd name="connsiteY221" fmla="*/ 104513 h 1984772"/>
              <a:gd name="connsiteX222" fmla="*/ 959459 w 1633936"/>
              <a:gd name="connsiteY222" fmla="*/ 209026 h 1984772"/>
              <a:gd name="connsiteX223" fmla="*/ 854946 w 1633936"/>
              <a:gd name="connsiteY223" fmla="*/ 104513 h 1984772"/>
              <a:gd name="connsiteX224" fmla="*/ 959459 w 1633936"/>
              <a:gd name="connsiteY224" fmla="*/ 0 h 1984772"/>
              <a:gd name="connsiteX225" fmla="*/ 674477 w 1633936"/>
              <a:gd name="connsiteY225" fmla="*/ 0 h 1984772"/>
              <a:gd name="connsiteX226" fmla="*/ 778990 w 1633936"/>
              <a:gd name="connsiteY226" fmla="*/ 104513 h 1984772"/>
              <a:gd name="connsiteX227" fmla="*/ 674477 w 1633936"/>
              <a:gd name="connsiteY227" fmla="*/ 209026 h 1984772"/>
              <a:gd name="connsiteX228" fmla="*/ 569964 w 1633936"/>
              <a:gd name="connsiteY228" fmla="*/ 104513 h 1984772"/>
              <a:gd name="connsiteX229" fmla="*/ 674477 w 1633936"/>
              <a:gd name="connsiteY229" fmla="*/ 0 h 1984772"/>
              <a:gd name="connsiteX230" fmla="*/ 389495 w 1633936"/>
              <a:gd name="connsiteY230" fmla="*/ 0 h 1984772"/>
              <a:gd name="connsiteX231" fmla="*/ 494008 w 1633936"/>
              <a:gd name="connsiteY231" fmla="*/ 104513 h 1984772"/>
              <a:gd name="connsiteX232" fmla="*/ 389495 w 1633936"/>
              <a:gd name="connsiteY232" fmla="*/ 209026 h 1984772"/>
              <a:gd name="connsiteX233" fmla="*/ 284982 w 1633936"/>
              <a:gd name="connsiteY233" fmla="*/ 104513 h 1984772"/>
              <a:gd name="connsiteX234" fmla="*/ 389495 w 1633936"/>
              <a:gd name="connsiteY234" fmla="*/ 0 h 1984772"/>
              <a:gd name="connsiteX235" fmla="*/ 104513 w 1633936"/>
              <a:gd name="connsiteY235" fmla="*/ 0 h 1984772"/>
              <a:gd name="connsiteX236" fmla="*/ 209026 w 1633936"/>
              <a:gd name="connsiteY236" fmla="*/ 104513 h 1984772"/>
              <a:gd name="connsiteX237" fmla="*/ 104513 w 1633936"/>
              <a:gd name="connsiteY237" fmla="*/ 209026 h 1984772"/>
              <a:gd name="connsiteX238" fmla="*/ 0 w 1633936"/>
              <a:gd name="connsiteY238" fmla="*/ 104513 h 1984772"/>
              <a:gd name="connsiteX239" fmla="*/ 104513 w 1633936"/>
              <a:gd name="connsiteY239" fmla="*/ 0 h 198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</a:cxnLst>
            <a:rect l="l" t="t" r="r" b="b"/>
            <a:pathLst>
              <a:path w="1633936" h="1984772">
                <a:moveTo>
                  <a:pt x="1529423" y="1775746"/>
                </a:moveTo>
                <a:cubicBezTo>
                  <a:pt x="1587144" y="1775746"/>
                  <a:pt x="1633936" y="1822538"/>
                  <a:pt x="1633936" y="1880259"/>
                </a:cubicBezTo>
                <a:cubicBezTo>
                  <a:pt x="1633936" y="1937980"/>
                  <a:pt x="1587144" y="1984772"/>
                  <a:pt x="1529423" y="1984772"/>
                </a:cubicBezTo>
                <a:cubicBezTo>
                  <a:pt x="1471702" y="1984772"/>
                  <a:pt x="1424910" y="1937980"/>
                  <a:pt x="1424910" y="1880259"/>
                </a:cubicBezTo>
                <a:cubicBezTo>
                  <a:pt x="1424910" y="1822538"/>
                  <a:pt x="1471702" y="1775746"/>
                  <a:pt x="1529423" y="1775746"/>
                </a:cubicBezTo>
                <a:close/>
                <a:moveTo>
                  <a:pt x="1244441" y="1775746"/>
                </a:moveTo>
                <a:cubicBezTo>
                  <a:pt x="1302162" y="1775746"/>
                  <a:pt x="1348954" y="1822538"/>
                  <a:pt x="1348954" y="1880259"/>
                </a:cubicBezTo>
                <a:cubicBezTo>
                  <a:pt x="1348954" y="1937980"/>
                  <a:pt x="1302162" y="1984772"/>
                  <a:pt x="1244441" y="1984772"/>
                </a:cubicBezTo>
                <a:cubicBezTo>
                  <a:pt x="1186720" y="1984772"/>
                  <a:pt x="1139928" y="1937980"/>
                  <a:pt x="1139928" y="1880259"/>
                </a:cubicBezTo>
                <a:cubicBezTo>
                  <a:pt x="1139928" y="1822538"/>
                  <a:pt x="1186720" y="1775746"/>
                  <a:pt x="1244441" y="1775746"/>
                </a:cubicBezTo>
                <a:close/>
                <a:moveTo>
                  <a:pt x="959459" y="1775746"/>
                </a:moveTo>
                <a:cubicBezTo>
                  <a:pt x="1017180" y="1775746"/>
                  <a:pt x="1063972" y="1822538"/>
                  <a:pt x="1063972" y="1880259"/>
                </a:cubicBezTo>
                <a:cubicBezTo>
                  <a:pt x="1063972" y="1937980"/>
                  <a:pt x="1017180" y="1984772"/>
                  <a:pt x="959459" y="1984772"/>
                </a:cubicBezTo>
                <a:cubicBezTo>
                  <a:pt x="901738" y="1984772"/>
                  <a:pt x="854946" y="1937980"/>
                  <a:pt x="854946" y="1880259"/>
                </a:cubicBezTo>
                <a:cubicBezTo>
                  <a:pt x="854946" y="1822538"/>
                  <a:pt x="901738" y="1775746"/>
                  <a:pt x="959459" y="1775746"/>
                </a:cubicBezTo>
                <a:close/>
                <a:moveTo>
                  <a:pt x="674477" y="1775746"/>
                </a:moveTo>
                <a:cubicBezTo>
                  <a:pt x="732198" y="1775746"/>
                  <a:pt x="778990" y="1822538"/>
                  <a:pt x="778990" y="1880259"/>
                </a:cubicBezTo>
                <a:cubicBezTo>
                  <a:pt x="778990" y="1937980"/>
                  <a:pt x="732198" y="1984772"/>
                  <a:pt x="674477" y="1984772"/>
                </a:cubicBezTo>
                <a:cubicBezTo>
                  <a:pt x="616756" y="1984772"/>
                  <a:pt x="569964" y="1937980"/>
                  <a:pt x="569964" y="1880259"/>
                </a:cubicBezTo>
                <a:cubicBezTo>
                  <a:pt x="569964" y="1822538"/>
                  <a:pt x="616756" y="1775746"/>
                  <a:pt x="674477" y="1775746"/>
                </a:cubicBezTo>
                <a:close/>
                <a:moveTo>
                  <a:pt x="389495" y="1775746"/>
                </a:moveTo>
                <a:cubicBezTo>
                  <a:pt x="447216" y="1775746"/>
                  <a:pt x="494008" y="1822538"/>
                  <a:pt x="494008" y="1880259"/>
                </a:cubicBezTo>
                <a:cubicBezTo>
                  <a:pt x="494008" y="1937980"/>
                  <a:pt x="447216" y="1984772"/>
                  <a:pt x="389495" y="1984772"/>
                </a:cubicBezTo>
                <a:cubicBezTo>
                  <a:pt x="331774" y="1984772"/>
                  <a:pt x="284982" y="1937980"/>
                  <a:pt x="284982" y="1880259"/>
                </a:cubicBezTo>
                <a:cubicBezTo>
                  <a:pt x="284982" y="1822538"/>
                  <a:pt x="331774" y="1775746"/>
                  <a:pt x="389495" y="1775746"/>
                </a:cubicBezTo>
                <a:close/>
                <a:moveTo>
                  <a:pt x="104513" y="1775746"/>
                </a:moveTo>
                <a:cubicBezTo>
                  <a:pt x="162234" y="1775746"/>
                  <a:pt x="209026" y="1822538"/>
                  <a:pt x="209026" y="1880259"/>
                </a:cubicBezTo>
                <a:cubicBezTo>
                  <a:pt x="209026" y="1937980"/>
                  <a:pt x="162234" y="1984772"/>
                  <a:pt x="104513" y="1984772"/>
                </a:cubicBezTo>
                <a:cubicBezTo>
                  <a:pt x="46792" y="1984772"/>
                  <a:pt x="0" y="1937980"/>
                  <a:pt x="0" y="1880259"/>
                </a:cubicBezTo>
                <a:cubicBezTo>
                  <a:pt x="0" y="1822538"/>
                  <a:pt x="46792" y="1775746"/>
                  <a:pt x="104513" y="1775746"/>
                </a:cubicBezTo>
                <a:close/>
                <a:moveTo>
                  <a:pt x="1529423" y="1522068"/>
                </a:moveTo>
                <a:cubicBezTo>
                  <a:pt x="1587144" y="1522068"/>
                  <a:pt x="1633936" y="1568860"/>
                  <a:pt x="1633936" y="1626581"/>
                </a:cubicBezTo>
                <a:cubicBezTo>
                  <a:pt x="1633936" y="1684302"/>
                  <a:pt x="1587144" y="1731094"/>
                  <a:pt x="1529423" y="1731094"/>
                </a:cubicBezTo>
                <a:cubicBezTo>
                  <a:pt x="1471702" y="1731094"/>
                  <a:pt x="1424910" y="1684302"/>
                  <a:pt x="1424910" y="1626581"/>
                </a:cubicBezTo>
                <a:cubicBezTo>
                  <a:pt x="1424910" y="1568860"/>
                  <a:pt x="1471702" y="1522068"/>
                  <a:pt x="1529423" y="1522068"/>
                </a:cubicBezTo>
                <a:close/>
                <a:moveTo>
                  <a:pt x="1244441" y="1522068"/>
                </a:moveTo>
                <a:cubicBezTo>
                  <a:pt x="1302162" y="1522068"/>
                  <a:pt x="1348954" y="1568860"/>
                  <a:pt x="1348954" y="1626581"/>
                </a:cubicBezTo>
                <a:cubicBezTo>
                  <a:pt x="1348954" y="1684302"/>
                  <a:pt x="1302162" y="1731094"/>
                  <a:pt x="1244441" y="1731094"/>
                </a:cubicBezTo>
                <a:cubicBezTo>
                  <a:pt x="1186720" y="1731094"/>
                  <a:pt x="1139928" y="1684302"/>
                  <a:pt x="1139928" y="1626581"/>
                </a:cubicBezTo>
                <a:cubicBezTo>
                  <a:pt x="1139928" y="1568860"/>
                  <a:pt x="1186720" y="1522068"/>
                  <a:pt x="1244441" y="1522068"/>
                </a:cubicBezTo>
                <a:close/>
                <a:moveTo>
                  <a:pt x="959459" y="1522068"/>
                </a:moveTo>
                <a:cubicBezTo>
                  <a:pt x="1017180" y="1522068"/>
                  <a:pt x="1063972" y="1568860"/>
                  <a:pt x="1063972" y="1626581"/>
                </a:cubicBezTo>
                <a:cubicBezTo>
                  <a:pt x="1063972" y="1684302"/>
                  <a:pt x="1017180" y="1731094"/>
                  <a:pt x="959459" y="1731094"/>
                </a:cubicBezTo>
                <a:cubicBezTo>
                  <a:pt x="901738" y="1731094"/>
                  <a:pt x="854946" y="1684302"/>
                  <a:pt x="854946" y="1626581"/>
                </a:cubicBezTo>
                <a:cubicBezTo>
                  <a:pt x="854946" y="1568860"/>
                  <a:pt x="901738" y="1522068"/>
                  <a:pt x="959459" y="1522068"/>
                </a:cubicBezTo>
                <a:close/>
                <a:moveTo>
                  <a:pt x="674477" y="1522068"/>
                </a:moveTo>
                <a:cubicBezTo>
                  <a:pt x="732198" y="1522068"/>
                  <a:pt x="778990" y="1568860"/>
                  <a:pt x="778990" y="1626581"/>
                </a:cubicBezTo>
                <a:cubicBezTo>
                  <a:pt x="778990" y="1684302"/>
                  <a:pt x="732198" y="1731094"/>
                  <a:pt x="674477" y="1731094"/>
                </a:cubicBezTo>
                <a:cubicBezTo>
                  <a:pt x="616756" y="1731094"/>
                  <a:pt x="569964" y="1684302"/>
                  <a:pt x="569964" y="1626581"/>
                </a:cubicBezTo>
                <a:cubicBezTo>
                  <a:pt x="569964" y="1568860"/>
                  <a:pt x="616756" y="1522068"/>
                  <a:pt x="674477" y="1522068"/>
                </a:cubicBezTo>
                <a:close/>
                <a:moveTo>
                  <a:pt x="389495" y="1522068"/>
                </a:moveTo>
                <a:cubicBezTo>
                  <a:pt x="447216" y="1522068"/>
                  <a:pt x="494008" y="1568860"/>
                  <a:pt x="494008" y="1626581"/>
                </a:cubicBezTo>
                <a:cubicBezTo>
                  <a:pt x="494008" y="1684302"/>
                  <a:pt x="447216" y="1731094"/>
                  <a:pt x="389495" y="1731094"/>
                </a:cubicBezTo>
                <a:cubicBezTo>
                  <a:pt x="331774" y="1731094"/>
                  <a:pt x="284982" y="1684302"/>
                  <a:pt x="284982" y="1626581"/>
                </a:cubicBezTo>
                <a:cubicBezTo>
                  <a:pt x="284982" y="1568860"/>
                  <a:pt x="331774" y="1522068"/>
                  <a:pt x="389495" y="1522068"/>
                </a:cubicBezTo>
                <a:close/>
                <a:moveTo>
                  <a:pt x="104513" y="1522068"/>
                </a:moveTo>
                <a:cubicBezTo>
                  <a:pt x="162234" y="1522068"/>
                  <a:pt x="209026" y="1568860"/>
                  <a:pt x="209026" y="1626581"/>
                </a:cubicBezTo>
                <a:cubicBezTo>
                  <a:pt x="209026" y="1684302"/>
                  <a:pt x="162234" y="1731094"/>
                  <a:pt x="104513" y="1731094"/>
                </a:cubicBezTo>
                <a:cubicBezTo>
                  <a:pt x="46792" y="1731094"/>
                  <a:pt x="0" y="1684302"/>
                  <a:pt x="0" y="1626581"/>
                </a:cubicBezTo>
                <a:cubicBezTo>
                  <a:pt x="0" y="1568860"/>
                  <a:pt x="46792" y="1522068"/>
                  <a:pt x="104513" y="1522068"/>
                </a:cubicBezTo>
                <a:close/>
                <a:moveTo>
                  <a:pt x="1529423" y="1268390"/>
                </a:moveTo>
                <a:cubicBezTo>
                  <a:pt x="1587144" y="1268390"/>
                  <a:pt x="1633936" y="1315182"/>
                  <a:pt x="1633936" y="1372903"/>
                </a:cubicBezTo>
                <a:cubicBezTo>
                  <a:pt x="1633936" y="1430624"/>
                  <a:pt x="1587144" y="1477416"/>
                  <a:pt x="1529423" y="1477416"/>
                </a:cubicBezTo>
                <a:cubicBezTo>
                  <a:pt x="1471702" y="1477416"/>
                  <a:pt x="1424910" y="1430624"/>
                  <a:pt x="1424910" y="1372903"/>
                </a:cubicBezTo>
                <a:cubicBezTo>
                  <a:pt x="1424910" y="1315182"/>
                  <a:pt x="1471702" y="1268390"/>
                  <a:pt x="1529423" y="1268390"/>
                </a:cubicBezTo>
                <a:close/>
                <a:moveTo>
                  <a:pt x="1244441" y="1268390"/>
                </a:moveTo>
                <a:cubicBezTo>
                  <a:pt x="1302162" y="1268390"/>
                  <a:pt x="1348954" y="1315182"/>
                  <a:pt x="1348954" y="1372903"/>
                </a:cubicBezTo>
                <a:cubicBezTo>
                  <a:pt x="1348954" y="1430624"/>
                  <a:pt x="1302162" y="1477416"/>
                  <a:pt x="1244441" y="1477416"/>
                </a:cubicBezTo>
                <a:cubicBezTo>
                  <a:pt x="1186720" y="1477416"/>
                  <a:pt x="1139928" y="1430624"/>
                  <a:pt x="1139928" y="1372903"/>
                </a:cubicBezTo>
                <a:cubicBezTo>
                  <a:pt x="1139928" y="1315182"/>
                  <a:pt x="1186720" y="1268390"/>
                  <a:pt x="1244441" y="1268390"/>
                </a:cubicBezTo>
                <a:close/>
                <a:moveTo>
                  <a:pt x="959459" y="1268390"/>
                </a:moveTo>
                <a:cubicBezTo>
                  <a:pt x="1017180" y="1268390"/>
                  <a:pt x="1063972" y="1315182"/>
                  <a:pt x="1063972" y="1372903"/>
                </a:cubicBezTo>
                <a:cubicBezTo>
                  <a:pt x="1063972" y="1430624"/>
                  <a:pt x="1017180" y="1477416"/>
                  <a:pt x="959459" y="1477416"/>
                </a:cubicBezTo>
                <a:cubicBezTo>
                  <a:pt x="901738" y="1477416"/>
                  <a:pt x="854946" y="1430624"/>
                  <a:pt x="854946" y="1372903"/>
                </a:cubicBezTo>
                <a:cubicBezTo>
                  <a:pt x="854946" y="1315182"/>
                  <a:pt x="901738" y="1268390"/>
                  <a:pt x="959459" y="1268390"/>
                </a:cubicBezTo>
                <a:close/>
                <a:moveTo>
                  <a:pt x="674477" y="1268390"/>
                </a:moveTo>
                <a:cubicBezTo>
                  <a:pt x="732198" y="1268390"/>
                  <a:pt x="778990" y="1315182"/>
                  <a:pt x="778990" y="1372903"/>
                </a:cubicBezTo>
                <a:cubicBezTo>
                  <a:pt x="778990" y="1430624"/>
                  <a:pt x="732198" y="1477416"/>
                  <a:pt x="674477" y="1477416"/>
                </a:cubicBezTo>
                <a:cubicBezTo>
                  <a:pt x="616756" y="1477416"/>
                  <a:pt x="569964" y="1430624"/>
                  <a:pt x="569964" y="1372903"/>
                </a:cubicBezTo>
                <a:cubicBezTo>
                  <a:pt x="569964" y="1315182"/>
                  <a:pt x="616756" y="1268390"/>
                  <a:pt x="674477" y="1268390"/>
                </a:cubicBezTo>
                <a:close/>
                <a:moveTo>
                  <a:pt x="389495" y="1268390"/>
                </a:moveTo>
                <a:cubicBezTo>
                  <a:pt x="447216" y="1268390"/>
                  <a:pt x="494008" y="1315182"/>
                  <a:pt x="494008" y="1372903"/>
                </a:cubicBezTo>
                <a:cubicBezTo>
                  <a:pt x="494008" y="1430624"/>
                  <a:pt x="447216" y="1477416"/>
                  <a:pt x="389495" y="1477416"/>
                </a:cubicBezTo>
                <a:cubicBezTo>
                  <a:pt x="331774" y="1477416"/>
                  <a:pt x="284982" y="1430624"/>
                  <a:pt x="284982" y="1372903"/>
                </a:cubicBezTo>
                <a:cubicBezTo>
                  <a:pt x="284982" y="1315182"/>
                  <a:pt x="331774" y="1268390"/>
                  <a:pt x="389495" y="1268390"/>
                </a:cubicBezTo>
                <a:close/>
                <a:moveTo>
                  <a:pt x="104513" y="1268390"/>
                </a:moveTo>
                <a:cubicBezTo>
                  <a:pt x="162234" y="1268390"/>
                  <a:pt x="209026" y="1315182"/>
                  <a:pt x="209026" y="1372903"/>
                </a:cubicBezTo>
                <a:cubicBezTo>
                  <a:pt x="209026" y="1430624"/>
                  <a:pt x="162234" y="1477416"/>
                  <a:pt x="104513" y="1477416"/>
                </a:cubicBezTo>
                <a:cubicBezTo>
                  <a:pt x="46792" y="1477416"/>
                  <a:pt x="0" y="1430624"/>
                  <a:pt x="0" y="1372903"/>
                </a:cubicBezTo>
                <a:cubicBezTo>
                  <a:pt x="0" y="1315182"/>
                  <a:pt x="46792" y="1268390"/>
                  <a:pt x="104513" y="1268390"/>
                </a:cubicBezTo>
                <a:close/>
                <a:moveTo>
                  <a:pt x="1529423" y="1014712"/>
                </a:moveTo>
                <a:cubicBezTo>
                  <a:pt x="1587144" y="1014712"/>
                  <a:pt x="1633936" y="1061504"/>
                  <a:pt x="1633936" y="1119225"/>
                </a:cubicBezTo>
                <a:cubicBezTo>
                  <a:pt x="1633936" y="1176946"/>
                  <a:pt x="1587144" y="1223738"/>
                  <a:pt x="1529423" y="1223738"/>
                </a:cubicBezTo>
                <a:cubicBezTo>
                  <a:pt x="1471702" y="1223738"/>
                  <a:pt x="1424910" y="1176946"/>
                  <a:pt x="1424910" y="1119225"/>
                </a:cubicBezTo>
                <a:cubicBezTo>
                  <a:pt x="1424910" y="1061504"/>
                  <a:pt x="1471702" y="1014712"/>
                  <a:pt x="1529423" y="1014712"/>
                </a:cubicBezTo>
                <a:close/>
                <a:moveTo>
                  <a:pt x="1244441" y="1014712"/>
                </a:moveTo>
                <a:cubicBezTo>
                  <a:pt x="1302162" y="1014712"/>
                  <a:pt x="1348954" y="1061504"/>
                  <a:pt x="1348954" y="1119225"/>
                </a:cubicBezTo>
                <a:cubicBezTo>
                  <a:pt x="1348954" y="1176946"/>
                  <a:pt x="1302162" y="1223738"/>
                  <a:pt x="1244441" y="1223738"/>
                </a:cubicBezTo>
                <a:cubicBezTo>
                  <a:pt x="1186720" y="1223738"/>
                  <a:pt x="1139928" y="1176946"/>
                  <a:pt x="1139928" y="1119225"/>
                </a:cubicBezTo>
                <a:cubicBezTo>
                  <a:pt x="1139928" y="1061504"/>
                  <a:pt x="1186720" y="1014712"/>
                  <a:pt x="1244441" y="1014712"/>
                </a:cubicBezTo>
                <a:close/>
                <a:moveTo>
                  <a:pt x="959459" y="1014712"/>
                </a:moveTo>
                <a:cubicBezTo>
                  <a:pt x="1017180" y="1014712"/>
                  <a:pt x="1063972" y="1061504"/>
                  <a:pt x="1063972" y="1119225"/>
                </a:cubicBezTo>
                <a:cubicBezTo>
                  <a:pt x="1063972" y="1176946"/>
                  <a:pt x="1017180" y="1223738"/>
                  <a:pt x="959459" y="1223738"/>
                </a:cubicBezTo>
                <a:cubicBezTo>
                  <a:pt x="901738" y="1223738"/>
                  <a:pt x="854946" y="1176946"/>
                  <a:pt x="854946" y="1119225"/>
                </a:cubicBezTo>
                <a:cubicBezTo>
                  <a:pt x="854946" y="1061504"/>
                  <a:pt x="901738" y="1014712"/>
                  <a:pt x="959459" y="1014712"/>
                </a:cubicBezTo>
                <a:close/>
                <a:moveTo>
                  <a:pt x="674477" y="1014712"/>
                </a:moveTo>
                <a:cubicBezTo>
                  <a:pt x="732198" y="1014712"/>
                  <a:pt x="778990" y="1061504"/>
                  <a:pt x="778990" y="1119225"/>
                </a:cubicBezTo>
                <a:cubicBezTo>
                  <a:pt x="778990" y="1176946"/>
                  <a:pt x="732198" y="1223738"/>
                  <a:pt x="674477" y="1223738"/>
                </a:cubicBezTo>
                <a:cubicBezTo>
                  <a:pt x="616756" y="1223738"/>
                  <a:pt x="569964" y="1176946"/>
                  <a:pt x="569964" y="1119225"/>
                </a:cubicBezTo>
                <a:cubicBezTo>
                  <a:pt x="569964" y="1061504"/>
                  <a:pt x="616756" y="1014712"/>
                  <a:pt x="674477" y="1014712"/>
                </a:cubicBezTo>
                <a:close/>
                <a:moveTo>
                  <a:pt x="389495" y="1014712"/>
                </a:moveTo>
                <a:cubicBezTo>
                  <a:pt x="447216" y="1014712"/>
                  <a:pt x="494008" y="1061504"/>
                  <a:pt x="494008" y="1119225"/>
                </a:cubicBezTo>
                <a:cubicBezTo>
                  <a:pt x="494008" y="1176946"/>
                  <a:pt x="447216" y="1223738"/>
                  <a:pt x="389495" y="1223738"/>
                </a:cubicBezTo>
                <a:cubicBezTo>
                  <a:pt x="331774" y="1223738"/>
                  <a:pt x="284982" y="1176946"/>
                  <a:pt x="284982" y="1119225"/>
                </a:cubicBezTo>
                <a:cubicBezTo>
                  <a:pt x="284982" y="1061504"/>
                  <a:pt x="331774" y="1014712"/>
                  <a:pt x="389495" y="1014712"/>
                </a:cubicBezTo>
                <a:close/>
                <a:moveTo>
                  <a:pt x="104513" y="1014712"/>
                </a:moveTo>
                <a:cubicBezTo>
                  <a:pt x="162234" y="1014712"/>
                  <a:pt x="209026" y="1061504"/>
                  <a:pt x="209026" y="1119225"/>
                </a:cubicBezTo>
                <a:cubicBezTo>
                  <a:pt x="209026" y="1176946"/>
                  <a:pt x="162234" y="1223738"/>
                  <a:pt x="104513" y="1223738"/>
                </a:cubicBezTo>
                <a:cubicBezTo>
                  <a:pt x="46792" y="1223738"/>
                  <a:pt x="0" y="1176946"/>
                  <a:pt x="0" y="1119225"/>
                </a:cubicBezTo>
                <a:cubicBezTo>
                  <a:pt x="0" y="1061504"/>
                  <a:pt x="46792" y="1014712"/>
                  <a:pt x="104513" y="1014712"/>
                </a:cubicBezTo>
                <a:close/>
                <a:moveTo>
                  <a:pt x="1529423" y="761034"/>
                </a:moveTo>
                <a:cubicBezTo>
                  <a:pt x="1587144" y="761034"/>
                  <a:pt x="1633936" y="807826"/>
                  <a:pt x="1633936" y="865547"/>
                </a:cubicBezTo>
                <a:cubicBezTo>
                  <a:pt x="1633936" y="923268"/>
                  <a:pt x="1587144" y="970060"/>
                  <a:pt x="1529423" y="970060"/>
                </a:cubicBezTo>
                <a:cubicBezTo>
                  <a:pt x="1471702" y="970060"/>
                  <a:pt x="1424910" y="923268"/>
                  <a:pt x="1424910" y="865547"/>
                </a:cubicBezTo>
                <a:cubicBezTo>
                  <a:pt x="1424910" y="807826"/>
                  <a:pt x="1471702" y="761034"/>
                  <a:pt x="1529423" y="761034"/>
                </a:cubicBezTo>
                <a:close/>
                <a:moveTo>
                  <a:pt x="1244441" y="761034"/>
                </a:moveTo>
                <a:cubicBezTo>
                  <a:pt x="1302162" y="761034"/>
                  <a:pt x="1348954" y="807826"/>
                  <a:pt x="1348954" y="865547"/>
                </a:cubicBezTo>
                <a:cubicBezTo>
                  <a:pt x="1348954" y="923268"/>
                  <a:pt x="1302162" y="970060"/>
                  <a:pt x="1244441" y="970060"/>
                </a:cubicBezTo>
                <a:cubicBezTo>
                  <a:pt x="1186720" y="970060"/>
                  <a:pt x="1139928" y="923268"/>
                  <a:pt x="1139928" y="865547"/>
                </a:cubicBezTo>
                <a:cubicBezTo>
                  <a:pt x="1139928" y="807826"/>
                  <a:pt x="1186720" y="761034"/>
                  <a:pt x="1244441" y="761034"/>
                </a:cubicBezTo>
                <a:close/>
                <a:moveTo>
                  <a:pt x="959459" y="761034"/>
                </a:moveTo>
                <a:cubicBezTo>
                  <a:pt x="1017180" y="761034"/>
                  <a:pt x="1063972" y="807826"/>
                  <a:pt x="1063972" y="865547"/>
                </a:cubicBezTo>
                <a:cubicBezTo>
                  <a:pt x="1063972" y="923268"/>
                  <a:pt x="1017180" y="970060"/>
                  <a:pt x="959459" y="970060"/>
                </a:cubicBezTo>
                <a:cubicBezTo>
                  <a:pt x="901738" y="970060"/>
                  <a:pt x="854946" y="923268"/>
                  <a:pt x="854946" y="865547"/>
                </a:cubicBezTo>
                <a:cubicBezTo>
                  <a:pt x="854946" y="807826"/>
                  <a:pt x="901738" y="761034"/>
                  <a:pt x="959459" y="761034"/>
                </a:cubicBezTo>
                <a:close/>
                <a:moveTo>
                  <a:pt x="674477" y="761034"/>
                </a:moveTo>
                <a:cubicBezTo>
                  <a:pt x="732198" y="761034"/>
                  <a:pt x="778990" y="807826"/>
                  <a:pt x="778990" y="865547"/>
                </a:cubicBezTo>
                <a:cubicBezTo>
                  <a:pt x="778990" y="923268"/>
                  <a:pt x="732198" y="970060"/>
                  <a:pt x="674477" y="970060"/>
                </a:cubicBezTo>
                <a:cubicBezTo>
                  <a:pt x="616756" y="970060"/>
                  <a:pt x="569964" y="923268"/>
                  <a:pt x="569964" y="865547"/>
                </a:cubicBezTo>
                <a:cubicBezTo>
                  <a:pt x="569964" y="807826"/>
                  <a:pt x="616756" y="761034"/>
                  <a:pt x="674477" y="761034"/>
                </a:cubicBezTo>
                <a:close/>
                <a:moveTo>
                  <a:pt x="389495" y="761034"/>
                </a:moveTo>
                <a:cubicBezTo>
                  <a:pt x="447216" y="761034"/>
                  <a:pt x="494008" y="807826"/>
                  <a:pt x="494008" y="865547"/>
                </a:cubicBezTo>
                <a:cubicBezTo>
                  <a:pt x="494008" y="923268"/>
                  <a:pt x="447216" y="970060"/>
                  <a:pt x="389495" y="970060"/>
                </a:cubicBezTo>
                <a:cubicBezTo>
                  <a:pt x="331774" y="970060"/>
                  <a:pt x="284982" y="923268"/>
                  <a:pt x="284982" y="865547"/>
                </a:cubicBezTo>
                <a:cubicBezTo>
                  <a:pt x="284982" y="807826"/>
                  <a:pt x="331774" y="761034"/>
                  <a:pt x="389495" y="761034"/>
                </a:cubicBezTo>
                <a:close/>
                <a:moveTo>
                  <a:pt x="104513" y="761034"/>
                </a:moveTo>
                <a:cubicBezTo>
                  <a:pt x="162234" y="761034"/>
                  <a:pt x="209026" y="807826"/>
                  <a:pt x="209026" y="865547"/>
                </a:cubicBezTo>
                <a:cubicBezTo>
                  <a:pt x="209026" y="923268"/>
                  <a:pt x="162234" y="970060"/>
                  <a:pt x="104513" y="970060"/>
                </a:cubicBezTo>
                <a:cubicBezTo>
                  <a:pt x="46792" y="970060"/>
                  <a:pt x="0" y="923268"/>
                  <a:pt x="0" y="865547"/>
                </a:cubicBezTo>
                <a:cubicBezTo>
                  <a:pt x="0" y="807826"/>
                  <a:pt x="46792" y="761034"/>
                  <a:pt x="104513" y="761034"/>
                </a:cubicBezTo>
                <a:close/>
                <a:moveTo>
                  <a:pt x="1529423" y="507356"/>
                </a:moveTo>
                <a:cubicBezTo>
                  <a:pt x="1587144" y="507356"/>
                  <a:pt x="1633936" y="554148"/>
                  <a:pt x="1633936" y="611869"/>
                </a:cubicBezTo>
                <a:cubicBezTo>
                  <a:pt x="1633936" y="669590"/>
                  <a:pt x="1587144" y="716382"/>
                  <a:pt x="1529423" y="716382"/>
                </a:cubicBezTo>
                <a:cubicBezTo>
                  <a:pt x="1471702" y="716382"/>
                  <a:pt x="1424910" y="669590"/>
                  <a:pt x="1424910" y="611869"/>
                </a:cubicBezTo>
                <a:cubicBezTo>
                  <a:pt x="1424910" y="554148"/>
                  <a:pt x="1471702" y="507356"/>
                  <a:pt x="1529423" y="507356"/>
                </a:cubicBezTo>
                <a:close/>
                <a:moveTo>
                  <a:pt x="1244441" y="507356"/>
                </a:moveTo>
                <a:cubicBezTo>
                  <a:pt x="1302162" y="507356"/>
                  <a:pt x="1348954" y="554148"/>
                  <a:pt x="1348954" y="611869"/>
                </a:cubicBezTo>
                <a:cubicBezTo>
                  <a:pt x="1348954" y="669590"/>
                  <a:pt x="1302162" y="716382"/>
                  <a:pt x="1244441" y="716382"/>
                </a:cubicBezTo>
                <a:cubicBezTo>
                  <a:pt x="1186720" y="716382"/>
                  <a:pt x="1139928" y="669590"/>
                  <a:pt x="1139928" y="611869"/>
                </a:cubicBezTo>
                <a:cubicBezTo>
                  <a:pt x="1139928" y="554148"/>
                  <a:pt x="1186720" y="507356"/>
                  <a:pt x="1244441" y="507356"/>
                </a:cubicBezTo>
                <a:close/>
                <a:moveTo>
                  <a:pt x="959459" y="507356"/>
                </a:moveTo>
                <a:cubicBezTo>
                  <a:pt x="1017180" y="507356"/>
                  <a:pt x="1063972" y="554148"/>
                  <a:pt x="1063972" y="611869"/>
                </a:cubicBezTo>
                <a:cubicBezTo>
                  <a:pt x="1063972" y="669590"/>
                  <a:pt x="1017180" y="716382"/>
                  <a:pt x="959459" y="716382"/>
                </a:cubicBezTo>
                <a:cubicBezTo>
                  <a:pt x="901738" y="716382"/>
                  <a:pt x="854946" y="669590"/>
                  <a:pt x="854946" y="611869"/>
                </a:cubicBezTo>
                <a:cubicBezTo>
                  <a:pt x="854946" y="554148"/>
                  <a:pt x="901738" y="507356"/>
                  <a:pt x="959459" y="507356"/>
                </a:cubicBezTo>
                <a:close/>
                <a:moveTo>
                  <a:pt x="674477" y="507356"/>
                </a:moveTo>
                <a:cubicBezTo>
                  <a:pt x="732198" y="507356"/>
                  <a:pt x="778990" y="554148"/>
                  <a:pt x="778990" y="611869"/>
                </a:cubicBezTo>
                <a:cubicBezTo>
                  <a:pt x="778990" y="669590"/>
                  <a:pt x="732198" y="716382"/>
                  <a:pt x="674477" y="716382"/>
                </a:cubicBezTo>
                <a:cubicBezTo>
                  <a:pt x="616756" y="716382"/>
                  <a:pt x="569964" y="669590"/>
                  <a:pt x="569964" y="611869"/>
                </a:cubicBezTo>
                <a:cubicBezTo>
                  <a:pt x="569964" y="554148"/>
                  <a:pt x="616756" y="507356"/>
                  <a:pt x="674477" y="507356"/>
                </a:cubicBezTo>
                <a:close/>
                <a:moveTo>
                  <a:pt x="389495" y="507356"/>
                </a:moveTo>
                <a:cubicBezTo>
                  <a:pt x="447216" y="507356"/>
                  <a:pt x="494008" y="554148"/>
                  <a:pt x="494008" y="611869"/>
                </a:cubicBezTo>
                <a:cubicBezTo>
                  <a:pt x="494008" y="669590"/>
                  <a:pt x="447216" y="716382"/>
                  <a:pt x="389495" y="716382"/>
                </a:cubicBezTo>
                <a:cubicBezTo>
                  <a:pt x="331774" y="716382"/>
                  <a:pt x="284982" y="669590"/>
                  <a:pt x="284982" y="611869"/>
                </a:cubicBezTo>
                <a:cubicBezTo>
                  <a:pt x="284982" y="554148"/>
                  <a:pt x="331774" y="507356"/>
                  <a:pt x="389495" y="507356"/>
                </a:cubicBezTo>
                <a:close/>
                <a:moveTo>
                  <a:pt x="104513" y="507356"/>
                </a:moveTo>
                <a:cubicBezTo>
                  <a:pt x="162234" y="507356"/>
                  <a:pt x="209026" y="554148"/>
                  <a:pt x="209026" y="611869"/>
                </a:cubicBezTo>
                <a:cubicBezTo>
                  <a:pt x="209026" y="669590"/>
                  <a:pt x="162234" y="716382"/>
                  <a:pt x="104513" y="716382"/>
                </a:cubicBezTo>
                <a:cubicBezTo>
                  <a:pt x="46792" y="716382"/>
                  <a:pt x="0" y="669590"/>
                  <a:pt x="0" y="611869"/>
                </a:cubicBezTo>
                <a:cubicBezTo>
                  <a:pt x="0" y="554148"/>
                  <a:pt x="46792" y="507356"/>
                  <a:pt x="104513" y="507356"/>
                </a:cubicBezTo>
                <a:close/>
                <a:moveTo>
                  <a:pt x="1529423" y="253678"/>
                </a:moveTo>
                <a:cubicBezTo>
                  <a:pt x="1587144" y="253678"/>
                  <a:pt x="1633936" y="300470"/>
                  <a:pt x="1633936" y="358191"/>
                </a:cubicBezTo>
                <a:cubicBezTo>
                  <a:pt x="1633936" y="415912"/>
                  <a:pt x="1587144" y="462704"/>
                  <a:pt x="1529423" y="462704"/>
                </a:cubicBezTo>
                <a:cubicBezTo>
                  <a:pt x="1471702" y="462704"/>
                  <a:pt x="1424910" y="415912"/>
                  <a:pt x="1424910" y="358191"/>
                </a:cubicBezTo>
                <a:cubicBezTo>
                  <a:pt x="1424910" y="300470"/>
                  <a:pt x="1471702" y="253678"/>
                  <a:pt x="1529423" y="253678"/>
                </a:cubicBezTo>
                <a:close/>
                <a:moveTo>
                  <a:pt x="1244441" y="253678"/>
                </a:moveTo>
                <a:cubicBezTo>
                  <a:pt x="1302162" y="253678"/>
                  <a:pt x="1348954" y="300470"/>
                  <a:pt x="1348954" y="358191"/>
                </a:cubicBezTo>
                <a:cubicBezTo>
                  <a:pt x="1348954" y="415912"/>
                  <a:pt x="1302162" y="462704"/>
                  <a:pt x="1244441" y="462704"/>
                </a:cubicBezTo>
                <a:cubicBezTo>
                  <a:pt x="1186720" y="462704"/>
                  <a:pt x="1139928" y="415912"/>
                  <a:pt x="1139928" y="358191"/>
                </a:cubicBezTo>
                <a:cubicBezTo>
                  <a:pt x="1139928" y="300470"/>
                  <a:pt x="1186720" y="253678"/>
                  <a:pt x="1244441" y="253678"/>
                </a:cubicBezTo>
                <a:close/>
                <a:moveTo>
                  <a:pt x="959459" y="253678"/>
                </a:moveTo>
                <a:cubicBezTo>
                  <a:pt x="1017180" y="253678"/>
                  <a:pt x="1063972" y="300470"/>
                  <a:pt x="1063972" y="358191"/>
                </a:cubicBezTo>
                <a:cubicBezTo>
                  <a:pt x="1063972" y="415912"/>
                  <a:pt x="1017180" y="462704"/>
                  <a:pt x="959459" y="462704"/>
                </a:cubicBezTo>
                <a:cubicBezTo>
                  <a:pt x="901738" y="462704"/>
                  <a:pt x="854946" y="415912"/>
                  <a:pt x="854946" y="358191"/>
                </a:cubicBezTo>
                <a:cubicBezTo>
                  <a:pt x="854946" y="300470"/>
                  <a:pt x="901738" y="253678"/>
                  <a:pt x="959459" y="253678"/>
                </a:cubicBezTo>
                <a:close/>
                <a:moveTo>
                  <a:pt x="674477" y="253678"/>
                </a:moveTo>
                <a:cubicBezTo>
                  <a:pt x="732198" y="253678"/>
                  <a:pt x="778990" y="300470"/>
                  <a:pt x="778990" y="358191"/>
                </a:cubicBezTo>
                <a:cubicBezTo>
                  <a:pt x="778990" y="415912"/>
                  <a:pt x="732198" y="462704"/>
                  <a:pt x="674477" y="462704"/>
                </a:cubicBezTo>
                <a:cubicBezTo>
                  <a:pt x="616756" y="462704"/>
                  <a:pt x="569964" y="415912"/>
                  <a:pt x="569964" y="358191"/>
                </a:cubicBezTo>
                <a:cubicBezTo>
                  <a:pt x="569964" y="300470"/>
                  <a:pt x="616756" y="253678"/>
                  <a:pt x="674477" y="253678"/>
                </a:cubicBezTo>
                <a:close/>
                <a:moveTo>
                  <a:pt x="389495" y="253678"/>
                </a:moveTo>
                <a:cubicBezTo>
                  <a:pt x="447216" y="253678"/>
                  <a:pt x="494008" y="300470"/>
                  <a:pt x="494008" y="358191"/>
                </a:cubicBezTo>
                <a:cubicBezTo>
                  <a:pt x="494008" y="415912"/>
                  <a:pt x="447216" y="462704"/>
                  <a:pt x="389495" y="462704"/>
                </a:cubicBezTo>
                <a:cubicBezTo>
                  <a:pt x="331774" y="462704"/>
                  <a:pt x="284982" y="415912"/>
                  <a:pt x="284982" y="358191"/>
                </a:cubicBezTo>
                <a:cubicBezTo>
                  <a:pt x="284982" y="300470"/>
                  <a:pt x="331774" y="253678"/>
                  <a:pt x="389495" y="253678"/>
                </a:cubicBezTo>
                <a:close/>
                <a:moveTo>
                  <a:pt x="104513" y="253678"/>
                </a:moveTo>
                <a:cubicBezTo>
                  <a:pt x="162234" y="253678"/>
                  <a:pt x="209026" y="300470"/>
                  <a:pt x="209026" y="358191"/>
                </a:cubicBezTo>
                <a:cubicBezTo>
                  <a:pt x="209026" y="415912"/>
                  <a:pt x="162234" y="462704"/>
                  <a:pt x="104513" y="462704"/>
                </a:cubicBezTo>
                <a:cubicBezTo>
                  <a:pt x="46792" y="462704"/>
                  <a:pt x="0" y="415912"/>
                  <a:pt x="0" y="358191"/>
                </a:cubicBezTo>
                <a:cubicBezTo>
                  <a:pt x="0" y="300470"/>
                  <a:pt x="46792" y="253678"/>
                  <a:pt x="104513" y="253678"/>
                </a:cubicBezTo>
                <a:close/>
                <a:moveTo>
                  <a:pt x="1529423" y="0"/>
                </a:moveTo>
                <a:cubicBezTo>
                  <a:pt x="1587144" y="0"/>
                  <a:pt x="1633936" y="46792"/>
                  <a:pt x="1633936" y="104513"/>
                </a:cubicBezTo>
                <a:cubicBezTo>
                  <a:pt x="1633936" y="162234"/>
                  <a:pt x="1587144" y="209026"/>
                  <a:pt x="1529423" y="209026"/>
                </a:cubicBezTo>
                <a:cubicBezTo>
                  <a:pt x="1471702" y="209026"/>
                  <a:pt x="1424910" y="162234"/>
                  <a:pt x="1424910" y="104513"/>
                </a:cubicBezTo>
                <a:cubicBezTo>
                  <a:pt x="1424910" y="46792"/>
                  <a:pt x="1471702" y="0"/>
                  <a:pt x="1529423" y="0"/>
                </a:cubicBezTo>
                <a:close/>
                <a:moveTo>
                  <a:pt x="1244441" y="0"/>
                </a:moveTo>
                <a:cubicBezTo>
                  <a:pt x="1302162" y="0"/>
                  <a:pt x="1348954" y="46792"/>
                  <a:pt x="1348954" y="104513"/>
                </a:cubicBezTo>
                <a:cubicBezTo>
                  <a:pt x="1348954" y="162234"/>
                  <a:pt x="1302162" y="209026"/>
                  <a:pt x="1244441" y="209026"/>
                </a:cubicBezTo>
                <a:cubicBezTo>
                  <a:pt x="1186720" y="209026"/>
                  <a:pt x="1139928" y="162234"/>
                  <a:pt x="1139928" y="104513"/>
                </a:cubicBezTo>
                <a:cubicBezTo>
                  <a:pt x="1139928" y="46792"/>
                  <a:pt x="1186720" y="0"/>
                  <a:pt x="1244441" y="0"/>
                </a:cubicBezTo>
                <a:close/>
                <a:moveTo>
                  <a:pt x="959459" y="0"/>
                </a:moveTo>
                <a:cubicBezTo>
                  <a:pt x="1017180" y="0"/>
                  <a:pt x="1063972" y="46792"/>
                  <a:pt x="1063972" y="104513"/>
                </a:cubicBezTo>
                <a:cubicBezTo>
                  <a:pt x="1063972" y="162234"/>
                  <a:pt x="1017180" y="209026"/>
                  <a:pt x="959459" y="209026"/>
                </a:cubicBezTo>
                <a:cubicBezTo>
                  <a:pt x="901738" y="209026"/>
                  <a:pt x="854946" y="162234"/>
                  <a:pt x="854946" y="104513"/>
                </a:cubicBezTo>
                <a:cubicBezTo>
                  <a:pt x="854946" y="46792"/>
                  <a:pt x="901738" y="0"/>
                  <a:pt x="959459" y="0"/>
                </a:cubicBezTo>
                <a:close/>
                <a:moveTo>
                  <a:pt x="674477" y="0"/>
                </a:moveTo>
                <a:cubicBezTo>
                  <a:pt x="732198" y="0"/>
                  <a:pt x="778990" y="46792"/>
                  <a:pt x="778990" y="104513"/>
                </a:cubicBezTo>
                <a:cubicBezTo>
                  <a:pt x="778990" y="162234"/>
                  <a:pt x="732198" y="209026"/>
                  <a:pt x="674477" y="209026"/>
                </a:cubicBezTo>
                <a:cubicBezTo>
                  <a:pt x="616756" y="209026"/>
                  <a:pt x="569964" y="162234"/>
                  <a:pt x="569964" y="104513"/>
                </a:cubicBezTo>
                <a:cubicBezTo>
                  <a:pt x="569964" y="46792"/>
                  <a:pt x="616756" y="0"/>
                  <a:pt x="674477" y="0"/>
                </a:cubicBezTo>
                <a:close/>
                <a:moveTo>
                  <a:pt x="389495" y="0"/>
                </a:moveTo>
                <a:cubicBezTo>
                  <a:pt x="447216" y="0"/>
                  <a:pt x="494008" y="46792"/>
                  <a:pt x="494008" y="104513"/>
                </a:cubicBezTo>
                <a:cubicBezTo>
                  <a:pt x="494008" y="162234"/>
                  <a:pt x="447216" y="209026"/>
                  <a:pt x="389495" y="209026"/>
                </a:cubicBezTo>
                <a:cubicBezTo>
                  <a:pt x="331774" y="209026"/>
                  <a:pt x="284982" y="162234"/>
                  <a:pt x="284982" y="104513"/>
                </a:cubicBezTo>
                <a:cubicBezTo>
                  <a:pt x="284982" y="46792"/>
                  <a:pt x="331774" y="0"/>
                  <a:pt x="389495" y="0"/>
                </a:cubicBezTo>
                <a:close/>
                <a:moveTo>
                  <a:pt x="104513" y="0"/>
                </a:moveTo>
                <a:cubicBezTo>
                  <a:pt x="162234" y="0"/>
                  <a:pt x="209026" y="46792"/>
                  <a:pt x="209026" y="104513"/>
                </a:cubicBezTo>
                <a:cubicBezTo>
                  <a:pt x="209026" y="162234"/>
                  <a:pt x="162234" y="209026"/>
                  <a:pt x="104513" y="209026"/>
                </a:cubicBezTo>
                <a:cubicBezTo>
                  <a:pt x="46792" y="209026"/>
                  <a:pt x="0" y="162234"/>
                  <a:pt x="0" y="104513"/>
                </a:cubicBezTo>
                <a:cubicBezTo>
                  <a:pt x="0" y="46792"/>
                  <a:pt x="46792" y="0"/>
                  <a:pt x="104513" y="0"/>
                </a:cubicBezTo>
                <a:close/>
              </a:path>
            </a:pathLst>
          </a:custGeom>
          <a:gradFill>
            <a:gsLst>
              <a:gs pos="100000">
                <a:srgbClr val="28C365">
                  <a:alpha val="47000"/>
                </a:srgbClr>
              </a:gs>
              <a:gs pos="48000">
                <a:srgbClr val="04C8F8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53F7ED6D-30C1-40A2-BE8B-E5C2FAE903C5}"/>
              </a:ext>
            </a:extLst>
          </p:cNvPr>
          <p:cNvSpPr txBox="1"/>
          <p:nvPr/>
        </p:nvSpPr>
        <p:spPr>
          <a:xfrm>
            <a:off x="297270" y="2250385"/>
            <a:ext cx="5948117" cy="1552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0" i="0" u="none" strike="noStrike" kern="1200" cap="none" spc="100" normalizeH="0" baseline="0" noProof="0" dirty="0">
                <a:ln>
                  <a:noFill/>
                </a:ln>
                <a:blipFill dpi="0" rotWithShape="1">
                  <a:blip r:embed="rId91"/>
                  <a:srcRect/>
                  <a:stretch>
                    <a:fillRect/>
                  </a:stretch>
                </a:blip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CONTENT</a:t>
            </a:r>
            <a:endParaRPr kumimoji="0" lang="zh-CN" altLang="en-US" sz="8000" b="0" i="0" u="none" strike="noStrike" kern="1200" cap="none" spc="100" normalizeH="0" baseline="0" noProof="0" dirty="0">
              <a:ln>
                <a:noFill/>
              </a:ln>
              <a:blipFill dpi="0" rotWithShape="1">
                <a:blip r:embed="rId91"/>
                <a:srcRect/>
                <a:stretch>
                  <a:fillRect/>
                </a:stretch>
              </a:blip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B32C54C8-4932-4440-A7ED-28E24A403534}"/>
              </a:ext>
            </a:extLst>
          </p:cNvPr>
          <p:cNvSpPr txBox="1"/>
          <p:nvPr/>
        </p:nvSpPr>
        <p:spPr>
          <a:xfrm>
            <a:off x="243874" y="2158466"/>
            <a:ext cx="5948117" cy="1552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0" i="0" u="none" strike="noStrike" kern="1200" cap="none" spc="100" normalizeH="0" baseline="0" noProof="0" dirty="0">
                <a:ln>
                  <a:noFill/>
                </a:ln>
                <a:gradFill flip="none" rotWithShape="1">
                  <a:gsLst>
                    <a:gs pos="74000">
                      <a:srgbClr val="04C8F8">
                        <a:alpha val="80000"/>
                      </a:srgbClr>
                    </a:gs>
                    <a:gs pos="100000">
                      <a:prstClr val="white">
                        <a:alpha val="10000"/>
                      </a:prstClr>
                    </a:gs>
                    <a:gs pos="0">
                      <a:srgbClr val="28C365">
                        <a:alpha val="74000"/>
                      </a:srgb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CONTENT</a:t>
            </a:r>
            <a:endParaRPr kumimoji="0" lang="zh-CN" altLang="en-US" sz="8000" b="0" i="0" u="none" strike="noStrike" kern="1200" cap="none" spc="100" normalizeH="0" baseline="0" noProof="0" dirty="0">
              <a:ln>
                <a:noFill/>
              </a:ln>
              <a:gradFill flip="none" rotWithShape="1">
                <a:gsLst>
                  <a:gs pos="74000">
                    <a:srgbClr val="04C8F8">
                      <a:alpha val="80000"/>
                    </a:srgbClr>
                  </a:gs>
                  <a:gs pos="100000">
                    <a:prstClr val="white">
                      <a:alpha val="10000"/>
                    </a:prstClr>
                  </a:gs>
                  <a:gs pos="0">
                    <a:srgbClr val="28C365">
                      <a:alpha val="74000"/>
                    </a:srgbClr>
                  </a:gs>
                </a:gsLst>
                <a:lin ang="16200000" scaled="1"/>
                <a:tileRect/>
              </a:gra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CDFD6809-ACAF-4C4D-91EB-023945E40D9E}"/>
              </a:ext>
            </a:extLst>
          </p:cNvPr>
          <p:cNvGrpSpPr/>
          <p:nvPr/>
        </p:nvGrpSpPr>
        <p:grpSpPr>
          <a:xfrm flipH="1">
            <a:off x="7025440" y="5191043"/>
            <a:ext cx="3561794" cy="844756"/>
            <a:chOff x="6148794" y="1176924"/>
            <a:chExt cx="3868767" cy="964774"/>
          </a:xfrm>
        </p:grpSpPr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27884B0D-18A7-4E89-BF76-DAEEDB45574B}"/>
                </a:ext>
              </a:extLst>
            </p:cNvPr>
            <p:cNvGrpSpPr/>
            <p:nvPr/>
          </p:nvGrpSpPr>
          <p:grpSpPr>
            <a:xfrm>
              <a:off x="6148794" y="1220764"/>
              <a:ext cx="3438280" cy="920934"/>
              <a:chOff x="7333037" y="1558236"/>
              <a:chExt cx="3438280" cy="920932"/>
            </a:xfrm>
          </p:grpSpPr>
          <p:grpSp>
            <p:nvGrpSpPr>
              <p:cNvPr id="110" name="PA-组合 7">
                <a:extLst>
                  <a:ext uri="{FF2B5EF4-FFF2-40B4-BE49-F238E27FC236}">
                    <a16:creationId xmlns:a16="http://schemas.microsoft.com/office/drawing/2014/main" id="{DA3020FD-ACA3-4FCB-8968-188A6380EB76}"/>
                  </a:ext>
                </a:extLst>
              </p:cNvPr>
              <p:cNvGrpSpPr/>
              <p:nvPr>
                <p:custDataLst>
                  <p:tags r:id="rId17"/>
                </p:custDataLst>
              </p:nvPr>
            </p:nvGrpSpPr>
            <p:grpSpPr>
              <a:xfrm flipH="1">
                <a:off x="7792060" y="1558236"/>
                <a:ext cx="800152" cy="84731"/>
                <a:chOff x="1853414" y="1574593"/>
                <a:chExt cx="849333" cy="64622"/>
              </a:xfrm>
            </p:grpSpPr>
            <p:sp>
              <p:nvSpPr>
                <p:cNvPr id="113" name="PA-平行四边形 143">
                  <a:extLst>
                    <a:ext uri="{FF2B5EF4-FFF2-40B4-BE49-F238E27FC236}">
                      <a16:creationId xmlns:a16="http://schemas.microsoft.com/office/drawing/2014/main" id="{5DA51CBA-2E0E-40EE-AAF4-A87F5E70B2FF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>
                <a:xfrm flipH="1">
                  <a:off x="1853414" y="1574593"/>
                  <a:ext cx="95157" cy="64622"/>
                </a:xfrm>
                <a:custGeom>
                  <a:avLst/>
                  <a:gdLst>
                    <a:gd name="connsiteX0" fmla="*/ 0 w 95157"/>
                    <a:gd name="connsiteY0" fmla="*/ 64622 h 64622"/>
                    <a:gd name="connsiteX1" fmla="*/ 53568 w 95157"/>
                    <a:gd name="connsiteY1" fmla="*/ 0 h 64622"/>
                    <a:gd name="connsiteX2" fmla="*/ 95157 w 95157"/>
                    <a:gd name="connsiteY2" fmla="*/ 0 h 64622"/>
                    <a:gd name="connsiteX3" fmla="*/ 41589 w 95157"/>
                    <a:gd name="connsiteY3" fmla="*/ 64622 h 64622"/>
                    <a:gd name="connsiteX4" fmla="*/ 0 w 95157"/>
                    <a:gd name="connsiteY4" fmla="*/ 64622 h 64622"/>
                    <a:gd name="connsiteX0" fmla="*/ 1853414 w 1948571"/>
                    <a:gd name="connsiteY0" fmla="*/ 1639215 h 1639215"/>
                    <a:gd name="connsiteX1" fmla="*/ 0 w 1948571"/>
                    <a:gd name="connsiteY1" fmla="*/ 0 h 1639215"/>
                    <a:gd name="connsiteX2" fmla="*/ 1906982 w 1948571"/>
                    <a:gd name="connsiteY2" fmla="*/ 1574593 h 1639215"/>
                    <a:gd name="connsiteX3" fmla="*/ 1948571 w 1948571"/>
                    <a:gd name="connsiteY3" fmla="*/ 1574593 h 1639215"/>
                    <a:gd name="connsiteX4" fmla="*/ 1895003 w 1948571"/>
                    <a:gd name="connsiteY4" fmla="*/ 1639215 h 1639215"/>
                    <a:gd name="connsiteX5" fmla="*/ 1853414 w 1948571"/>
                    <a:gd name="connsiteY5" fmla="*/ 1639215 h 1639215"/>
                    <a:gd name="connsiteX0" fmla="*/ 0 w 95157"/>
                    <a:gd name="connsiteY0" fmla="*/ 64622 h 64622"/>
                    <a:gd name="connsiteX1" fmla="*/ 53568 w 95157"/>
                    <a:gd name="connsiteY1" fmla="*/ 0 h 64622"/>
                    <a:gd name="connsiteX2" fmla="*/ 95157 w 95157"/>
                    <a:gd name="connsiteY2" fmla="*/ 0 h 64622"/>
                    <a:gd name="connsiteX3" fmla="*/ 41589 w 95157"/>
                    <a:gd name="connsiteY3" fmla="*/ 64622 h 64622"/>
                    <a:gd name="connsiteX4" fmla="*/ 0 w 95157"/>
                    <a:gd name="connsiteY4" fmla="*/ 64622 h 64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157" h="64622">
                      <a:moveTo>
                        <a:pt x="0" y="64622"/>
                      </a:moveTo>
                      <a:lnTo>
                        <a:pt x="53568" y="0"/>
                      </a:lnTo>
                      <a:lnTo>
                        <a:pt x="95157" y="0"/>
                      </a:lnTo>
                      <a:lnTo>
                        <a:pt x="41589" y="64622"/>
                      </a:lnTo>
                      <a:lnTo>
                        <a:pt x="0" y="64622"/>
                      </a:lnTo>
                      <a:close/>
                    </a:path>
                  </a:pathLst>
                </a:custGeom>
                <a:solidFill>
                  <a:srgbClr val="04C8F8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14" name="PA-任意多边形 9">
                  <a:extLst>
                    <a:ext uri="{FF2B5EF4-FFF2-40B4-BE49-F238E27FC236}">
                      <a16:creationId xmlns:a16="http://schemas.microsoft.com/office/drawing/2014/main" id="{68D0F13D-6656-4FF5-84C2-AF7D3F58A490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>
                <a:xfrm>
                  <a:off x="1916263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91667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15" name="PA-任意多边形 10">
                  <a:extLst>
                    <a:ext uri="{FF2B5EF4-FFF2-40B4-BE49-F238E27FC236}">
                      <a16:creationId xmlns:a16="http://schemas.microsoft.com/office/drawing/2014/main" id="{1C76F4BB-C8EA-4C39-BA58-C73AA4A7B9CC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>
                <a:xfrm>
                  <a:off x="1979111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83333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PA-任意多边形 11">
                  <a:extLst>
                    <a:ext uri="{FF2B5EF4-FFF2-40B4-BE49-F238E27FC236}">
                      <a16:creationId xmlns:a16="http://schemas.microsoft.com/office/drawing/2014/main" id="{3CECCABD-60CF-4EEA-B650-BC5EF9DD9688}"/>
                    </a:ext>
                  </a:extLst>
                </p:cNvPr>
                <p:cNvSpPr/>
                <p:nvPr>
                  <p:custDataLst>
                    <p:tags r:id="rId21"/>
                  </p:custDataLst>
                </p:nvPr>
              </p:nvSpPr>
              <p:spPr>
                <a:xfrm>
                  <a:off x="2041959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75000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PA-任意多边形 12">
                  <a:extLst>
                    <a:ext uri="{FF2B5EF4-FFF2-40B4-BE49-F238E27FC236}">
                      <a16:creationId xmlns:a16="http://schemas.microsoft.com/office/drawing/2014/main" id="{5D6193F4-F171-4516-A442-5125C4ADF53A}"/>
                    </a:ext>
                  </a:extLst>
                </p:cNvPr>
                <p:cNvSpPr/>
                <p:nvPr>
                  <p:custDataLst>
                    <p:tags r:id="rId22"/>
                  </p:custDataLst>
                </p:nvPr>
              </p:nvSpPr>
              <p:spPr>
                <a:xfrm>
                  <a:off x="2104807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66667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18" name="PA-任意多边形 13">
                  <a:extLst>
                    <a:ext uri="{FF2B5EF4-FFF2-40B4-BE49-F238E27FC236}">
                      <a16:creationId xmlns:a16="http://schemas.microsoft.com/office/drawing/2014/main" id="{D9AC2B57-A6E2-4762-8199-FD10C9E854B0}"/>
                    </a:ext>
                  </a:extLst>
                </p:cNvPr>
                <p:cNvSpPr/>
                <p:nvPr>
                  <p:custDataLst>
                    <p:tags r:id="rId23"/>
                  </p:custDataLst>
                </p:nvPr>
              </p:nvSpPr>
              <p:spPr>
                <a:xfrm>
                  <a:off x="2167655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58333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19" name="PA-任意多边形 14">
                  <a:extLst>
                    <a:ext uri="{FF2B5EF4-FFF2-40B4-BE49-F238E27FC236}">
                      <a16:creationId xmlns:a16="http://schemas.microsoft.com/office/drawing/2014/main" id="{51CF1B15-1260-43E9-9994-105BD04C392F}"/>
                    </a:ext>
                  </a:extLst>
                </p:cNvPr>
                <p:cNvSpPr/>
                <p:nvPr>
                  <p:custDataLst>
                    <p:tags r:id="rId24"/>
                  </p:custDataLst>
                </p:nvPr>
              </p:nvSpPr>
              <p:spPr>
                <a:xfrm>
                  <a:off x="2230503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50000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20" name="PA-任意多边形 15">
                  <a:extLst>
                    <a:ext uri="{FF2B5EF4-FFF2-40B4-BE49-F238E27FC236}">
                      <a16:creationId xmlns:a16="http://schemas.microsoft.com/office/drawing/2014/main" id="{07875B07-E441-4BD6-BC32-77DDEA38C38E}"/>
                    </a:ext>
                  </a:extLst>
                </p:cNvPr>
                <p:cNvSpPr/>
                <p:nvPr>
                  <p:custDataLst>
                    <p:tags r:id="rId25"/>
                  </p:custDataLst>
                </p:nvPr>
              </p:nvSpPr>
              <p:spPr>
                <a:xfrm>
                  <a:off x="2293351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41667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21" name="PA-任意多边形 16">
                  <a:extLst>
                    <a:ext uri="{FF2B5EF4-FFF2-40B4-BE49-F238E27FC236}">
                      <a16:creationId xmlns:a16="http://schemas.microsoft.com/office/drawing/2014/main" id="{20F79D57-8304-4F5D-BACB-013996D4775F}"/>
                    </a:ext>
                  </a:extLst>
                </p:cNvPr>
                <p:cNvSpPr/>
                <p:nvPr>
                  <p:custDataLst>
                    <p:tags r:id="rId26"/>
                  </p:custDataLst>
                </p:nvPr>
              </p:nvSpPr>
              <p:spPr>
                <a:xfrm>
                  <a:off x="2356199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33333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22" name="PA-任意多边形 17">
                  <a:extLst>
                    <a:ext uri="{FF2B5EF4-FFF2-40B4-BE49-F238E27FC236}">
                      <a16:creationId xmlns:a16="http://schemas.microsoft.com/office/drawing/2014/main" id="{381D1DBF-1F01-4B5E-9749-4F4944652846}"/>
                    </a:ext>
                  </a:extLst>
                </p:cNvPr>
                <p:cNvSpPr/>
                <p:nvPr>
                  <p:custDataLst>
                    <p:tags r:id="rId27"/>
                  </p:custDataLst>
                </p:nvPr>
              </p:nvSpPr>
              <p:spPr>
                <a:xfrm>
                  <a:off x="2419047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25000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23" name="PA-任意多边形 18">
                  <a:extLst>
                    <a:ext uri="{FF2B5EF4-FFF2-40B4-BE49-F238E27FC236}">
                      <a16:creationId xmlns:a16="http://schemas.microsoft.com/office/drawing/2014/main" id="{A7988F5C-B7EF-44F1-97F8-8B5156663EFF}"/>
                    </a:ext>
                  </a:extLst>
                </p:cNvPr>
                <p:cNvSpPr/>
                <p:nvPr>
                  <p:custDataLst>
                    <p:tags r:id="rId28"/>
                  </p:custDataLst>
                </p:nvPr>
              </p:nvSpPr>
              <p:spPr>
                <a:xfrm>
                  <a:off x="2481895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16667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24" name="PA-任意多边形 19">
                  <a:extLst>
                    <a:ext uri="{FF2B5EF4-FFF2-40B4-BE49-F238E27FC236}">
                      <a16:creationId xmlns:a16="http://schemas.microsoft.com/office/drawing/2014/main" id="{BEAF8E78-ADA3-43A9-B3FE-C2ECD6519458}"/>
                    </a:ext>
                  </a:extLst>
                </p:cNvPr>
                <p:cNvSpPr/>
                <p:nvPr>
                  <p:custDataLst>
                    <p:tags r:id="rId29"/>
                  </p:custDataLst>
                </p:nvPr>
              </p:nvSpPr>
              <p:spPr>
                <a:xfrm>
                  <a:off x="2544743" y="1574593"/>
                  <a:ext cx="95157" cy="646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158" h="64623">
                      <a:moveTo>
                        <a:pt x="95157" y="64622"/>
                      </a:moveTo>
                      <a:lnTo>
                        <a:pt x="41589" y="0"/>
                      </a:lnTo>
                      <a:lnTo>
                        <a:pt x="0" y="0"/>
                      </a:lnTo>
                      <a:lnTo>
                        <a:pt x="53568" y="64622"/>
                      </a:lnTo>
                      <a:close/>
                    </a:path>
                  </a:pathLst>
                </a:custGeom>
                <a:solidFill>
                  <a:srgbClr val="04C8F8">
                    <a:alpha val="8333"/>
                  </a:srgbClr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25" name="PA-平行四边形 155">
                  <a:extLst>
                    <a:ext uri="{FF2B5EF4-FFF2-40B4-BE49-F238E27FC236}">
                      <a16:creationId xmlns:a16="http://schemas.microsoft.com/office/drawing/2014/main" id="{262DDC68-A76A-4B53-949D-2142EE4DA81F}"/>
                    </a:ext>
                  </a:extLst>
                </p:cNvPr>
                <p:cNvSpPr/>
                <p:nvPr>
                  <p:custDataLst>
                    <p:tags r:id="rId30"/>
                  </p:custDataLst>
                </p:nvPr>
              </p:nvSpPr>
              <p:spPr>
                <a:xfrm flipH="1">
                  <a:off x="2607590" y="1574593"/>
                  <a:ext cx="95157" cy="64622"/>
                </a:xfrm>
                <a:custGeom>
                  <a:avLst/>
                  <a:gdLst>
                    <a:gd name="connsiteX0" fmla="*/ 0 w 95157"/>
                    <a:gd name="connsiteY0" fmla="*/ 64622 h 64622"/>
                    <a:gd name="connsiteX1" fmla="*/ 53568 w 95157"/>
                    <a:gd name="connsiteY1" fmla="*/ 0 h 64622"/>
                    <a:gd name="connsiteX2" fmla="*/ 95157 w 95157"/>
                    <a:gd name="connsiteY2" fmla="*/ 0 h 64622"/>
                    <a:gd name="connsiteX3" fmla="*/ 41589 w 95157"/>
                    <a:gd name="connsiteY3" fmla="*/ 64622 h 64622"/>
                    <a:gd name="connsiteX4" fmla="*/ 0 w 95157"/>
                    <a:gd name="connsiteY4" fmla="*/ 64622 h 64622"/>
                    <a:gd name="connsiteX0" fmla="*/ 2607590 w 2702747"/>
                    <a:gd name="connsiteY0" fmla="*/ 1639215 h 1639215"/>
                    <a:gd name="connsiteX1" fmla="*/ 0 w 2702747"/>
                    <a:gd name="connsiteY1" fmla="*/ 0 h 1639215"/>
                    <a:gd name="connsiteX2" fmla="*/ 2661158 w 2702747"/>
                    <a:gd name="connsiteY2" fmla="*/ 1574593 h 1639215"/>
                    <a:gd name="connsiteX3" fmla="*/ 2702747 w 2702747"/>
                    <a:gd name="connsiteY3" fmla="*/ 1574593 h 1639215"/>
                    <a:gd name="connsiteX4" fmla="*/ 2649179 w 2702747"/>
                    <a:gd name="connsiteY4" fmla="*/ 1639215 h 1639215"/>
                    <a:gd name="connsiteX5" fmla="*/ 2607590 w 2702747"/>
                    <a:gd name="connsiteY5" fmla="*/ 1639215 h 1639215"/>
                    <a:gd name="connsiteX0" fmla="*/ 0 w 95157"/>
                    <a:gd name="connsiteY0" fmla="*/ 64622 h 64622"/>
                    <a:gd name="connsiteX1" fmla="*/ 53568 w 95157"/>
                    <a:gd name="connsiteY1" fmla="*/ 0 h 64622"/>
                    <a:gd name="connsiteX2" fmla="*/ 95157 w 95157"/>
                    <a:gd name="connsiteY2" fmla="*/ 0 h 64622"/>
                    <a:gd name="connsiteX3" fmla="*/ 41589 w 95157"/>
                    <a:gd name="connsiteY3" fmla="*/ 64622 h 64622"/>
                    <a:gd name="connsiteX4" fmla="*/ 0 w 95157"/>
                    <a:gd name="connsiteY4" fmla="*/ 64622 h 64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157" h="64622">
                      <a:moveTo>
                        <a:pt x="0" y="64622"/>
                      </a:moveTo>
                      <a:lnTo>
                        <a:pt x="53568" y="0"/>
                      </a:lnTo>
                      <a:lnTo>
                        <a:pt x="95157" y="0"/>
                      </a:lnTo>
                      <a:lnTo>
                        <a:pt x="41589" y="64622"/>
                      </a:lnTo>
                      <a:lnTo>
                        <a:pt x="0" y="64622"/>
                      </a:lnTo>
                      <a:close/>
                    </a:path>
                  </a:pathLst>
                </a:custGeom>
                <a:solidFill>
                  <a:srgbClr val="00FFF6">
                    <a:alpha val="0"/>
                  </a:srgbClr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11" name="任意多边形: 形状 110">
                <a:extLst>
                  <a:ext uri="{FF2B5EF4-FFF2-40B4-BE49-F238E27FC236}">
                    <a16:creationId xmlns:a16="http://schemas.microsoft.com/office/drawing/2014/main" id="{E26F7C9E-3728-4999-8A97-6245997AABDC}"/>
                  </a:ext>
                </a:extLst>
              </p:cNvPr>
              <p:cNvSpPr/>
              <p:nvPr/>
            </p:nvSpPr>
            <p:spPr>
              <a:xfrm>
                <a:off x="7333037" y="1767934"/>
                <a:ext cx="3303929" cy="711234"/>
              </a:xfrm>
              <a:custGeom>
                <a:avLst/>
                <a:gdLst>
                  <a:gd name="connsiteX0" fmla="*/ 295781 w 3303929"/>
                  <a:gd name="connsiteY0" fmla="*/ 0 h 711234"/>
                  <a:gd name="connsiteX1" fmla="*/ 3303929 w 3303929"/>
                  <a:gd name="connsiteY1" fmla="*/ 0 h 711234"/>
                  <a:gd name="connsiteX2" fmla="*/ 3134720 w 3303929"/>
                  <a:gd name="connsiteY2" fmla="*/ 415917 h 711234"/>
                  <a:gd name="connsiteX3" fmla="*/ 3132873 w 3303929"/>
                  <a:gd name="connsiteY3" fmla="*/ 415917 h 711234"/>
                  <a:gd name="connsiteX4" fmla="*/ 3010060 w 3303929"/>
                  <a:gd name="connsiteY4" fmla="*/ 711234 h 711234"/>
                  <a:gd name="connsiteX5" fmla="*/ 0 w 3303929"/>
                  <a:gd name="connsiteY5" fmla="*/ 711234 h 711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03929" h="711234">
                    <a:moveTo>
                      <a:pt x="295781" y="0"/>
                    </a:moveTo>
                    <a:lnTo>
                      <a:pt x="3303929" y="0"/>
                    </a:lnTo>
                    <a:lnTo>
                      <a:pt x="3134720" y="415917"/>
                    </a:lnTo>
                    <a:lnTo>
                      <a:pt x="3132873" y="415917"/>
                    </a:lnTo>
                    <a:lnTo>
                      <a:pt x="3010060" y="711234"/>
                    </a:lnTo>
                    <a:lnTo>
                      <a:pt x="0" y="711234"/>
                    </a:lnTo>
                    <a:close/>
                  </a:path>
                </a:pathLst>
              </a:custGeom>
              <a:noFill/>
              <a:ln w="19050">
                <a:solidFill>
                  <a:srgbClr val="04C8F8">
                    <a:alpha val="85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12" name="任意多边形: 形状 111">
                <a:extLst>
                  <a:ext uri="{FF2B5EF4-FFF2-40B4-BE49-F238E27FC236}">
                    <a16:creationId xmlns:a16="http://schemas.microsoft.com/office/drawing/2014/main" id="{F59E76DA-A02A-4783-90E7-416CB3B1D639}"/>
                  </a:ext>
                </a:extLst>
              </p:cNvPr>
              <p:cNvSpPr/>
              <p:nvPr/>
            </p:nvSpPr>
            <p:spPr>
              <a:xfrm>
                <a:off x="7467388" y="1689482"/>
                <a:ext cx="3303929" cy="711234"/>
              </a:xfrm>
              <a:custGeom>
                <a:avLst/>
                <a:gdLst>
                  <a:gd name="connsiteX0" fmla="*/ 295781 w 3303929"/>
                  <a:gd name="connsiteY0" fmla="*/ 0 h 711234"/>
                  <a:gd name="connsiteX1" fmla="*/ 3303929 w 3303929"/>
                  <a:gd name="connsiteY1" fmla="*/ 0 h 711234"/>
                  <a:gd name="connsiteX2" fmla="*/ 3134720 w 3303929"/>
                  <a:gd name="connsiteY2" fmla="*/ 415917 h 711234"/>
                  <a:gd name="connsiteX3" fmla="*/ 3132873 w 3303929"/>
                  <a:gd name="connsiteY3" fmla="*/ 415917 h 711234"/>
                  <a:gd name="connsiteX4" fmla="*/ 3010060 w 3303929"/>
                  <a:gd name="connsiteY4" fmla="*/ 711234 h 711234"/>
                  <a:gd name="connsiteX5" fmla="*/ 0 w 3303929"/>
                  <a:gd name="connsiteY5" fmla="*/ 711234 h 711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03929" h="711234">
                    <a:moveTo>
                      <a:pt x="295781" y="0"/>
                    </a:moveTo>
                    <a:lnTo>
                      <a:pt x="3303929" y="0"/>
                    </a:lnTo>
                    <a:lnTo>
                      <a:pt x="3134720" y="415917"/>
                    </a:lnTo>
                    <a:lnTo>
                      <a:pt x="3132873" y="415917"/>
                    </a:lnTo>
                    <a:lnTo>
                      <a:pt x="3010060" y="711234"/>
                    </a:lnTo>
                    <a:lnTo>
                      <a:pt x="0" y="711234"/>
                    </a:lnTo>
                    <a:close/>
                  </a:path>
                </a:pathLst>
              </a:custGeom>
              <a:gradFill flip="none" rotWithShape="1">
                <a:gsLst>
                  <a:gs pos="11000">
                    <a:srgbClr val="2194BD"/>
                  </a:gs>
                  <a:gs pos="100000">
                    <a:srgbClr val="0C183B"/>
                  </a:gs>
                </a:gsLst>
                <a:lin ang="5400000" scaled="1"/>
                <a:tileRect/>
              </a:gradFill>
              <a:ln w="6350">
                <a:solidFill>
                  <a:srgbClr val="04C8F8">
                    <a:alpha val="30000"/>
                  </a:srgbClr>
                </a:solidFill>
              </a:ln>
              <a:effectLst>
                <a:innerShdw blurRad="215900">
                  <a:srgbClr val="04C8F8">
                    <a:alpha val="37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</p:grpSp>
        <p:pic>
          <p:nvPicPr>
            <p:cNvPr id="109" name="图片 108" descr="图片包含 监视器, 室内, 电视, 屏幕&#10;&#10;描述已自动生成">
              <a:extLst>
                <a:ext uri="{FF2B5EF4-FFF2-40B4-BE49-F238E27FC236}">
                  <a16:creationId xmlns:a16="http://schemas.microsoft.com/office/drawing/2014/main" id="{822CA352-D348-4A1F-ACAB-D0BD85FC4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0265" y="1176924"/>
              <a:ext cx="3187296" cy="350955"/>
            </a:xfrm>
            <a:prstGeom prst="rect">
              <a:avLst/>
            </a:prstGeom>
          </p:spPr>
        </p:pic>
      </p:grpSp>
      <p:sp>
        <p:nvSpPr>
          <p:cNvPr id="126" name="文本框 125">
            <a:extLst>
              <a:ext uri="{FF2B5EF4-FFF2-40B4-BE49-F238E27FC236}">
                <a16:creationId xmlns:a16="http://schemas.microsoft.com/office/drawing/2014/main" id="{1860194C-A79D-4F07-8904-179B1E68C0BF}"/>
              </a:ext>
            </a:extLst>
          </p:cNvPr>
          <p:cNvSpPr txBox="1"/>
          <p:nvPr/>
        </p:nvSpPr>
        <p:spPr>
          <a:xfrm>
            <a:off x="8175345" y="5418241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4400">
                <a:gradFill>
                  <a:gsLst>
                    <a:gs pos="26000">
                      <a:schemeClr val="bg1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项目演示</a:t>
            </a: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5BC43305-02A5-4ABE-A09A-B10B41F82742}"/>
              </a:ext>
            </a:extLst>
          </p:cNvPr>
          <p:cNvSpPr txBox="1"/>
          <p:nvPr/>
        </p:nvSpPr>
        <p:spPr>
          <a:xfrm>
            <a:off x="7115525" y="5000543"/>
            <a:ext cx="3282438" cy="45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17663" algn="l"/>
              </a:tabLst>
              <a:defRPr/>
            </a:pPr>
            <a:r>
              <a:rPr kumimoji="0" lang="en-US" altLang="zh-CN" sz="2000" b="1" i="0" u="none" strike="noStrike" kern="1200" cap="none" spc="100" normalizeH="0" baseline="0" noProof="0" dirty="0">
                <a:ln>
                  <a:noFill/>
                </a:ln>
                <a:gradFill flip="none" rotWithShape="1">
                  <a:gsLst>
                    <a:gs pos="23000">
                      <a:srgbClr val="82E4FC"/>
                    </a:gs>
                    <a:gs pos="100000">
                      <a:prstClr val="white"/>
                    </a:gs>
                    <a:gs pos="0">
                      <a:srgbClr val="04C8F8">
                        <a:alpha val="51000"/>
                      </a:srgb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PART FIVE</a:t>
            </a:r>
            <a:endParaRPr kumimoji="0" lang="zh-CN" altLang="en-US" sz="2000" b="1" i="0" u="none" strike="noStrike" kern="1200" cap="none" spc="100" normalizeH="0" baseline="0" noProof="0" dirty="0">
              <a:ln>
                <a:noFill/>
              </a:ln>
              <a:gradFill flip="none" rotWithShape="1">
                <a:gsLst>
                  <a:gs pos="23000">
                    <a:srgbClr val="82E4FC"/>
                  </a:gs>
                  <a:gs pos="100000">
                    <a:prstClr val="white"/>
                  </a:gs>
                  <a:gs pos="0">
                    <a:srgbClr val="04C8F8">
                      <a:alpha val="51000"/>
                    </a:srgbClr>
                  </a:gs>
                </a:gsLst>
                <a:lin ang="16200000" scaled="1"/>
                <a:tileRect/>
              </a:gra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04831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164525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5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、集群监控</a:t>
            </a:r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——Zabbix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E8EA063-1781-4D09-A356-77BE45EA8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692"/>
            <a:ext cx="12192000" cy="562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923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175840" y="149282"/>
            <a:ext cx="92462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5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、集群监控</a:t>
            </a:r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——Zabbix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集成</a:t>
            </a:r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Grafana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实现可视化</a:t>
            </a:r>
            <a:endParaRPr lang="en-US" altLang="zh-CN" sz="3200" b="1" dirty="0">
              <a:gradFill>
                <a:gsLst>
                  <a:gs pos="26000">
                    <a:prstClr val="white"/>
                  </a:gs>
                  <a:gs pos="52000">
                    <a:srgbClr val="BDF2FF"/>
                  </a:gs>
                  <a:gs pos="100000">
                    <a:srgbClr val="BDF2FF">
                      <a:alpha val="0"/>
                    </a:srgbClr>
                  </a:gs>
                </a:gsLst>
                <a:lin ang="5400000" scaled="1"/>
              </a:gradFill>
              <a:latin typeface="微软雅黑"/>
              <a:ea typeface="微软雅黑"/>
              <a:cs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097DB09-F268-46A9-9C3D-D834D2B0F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3339"/>
            <a:ext cx="12192000" cy="564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963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180796"/>
            <a:ext cx="92462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5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、集群监控</a:t>
            </a:r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——Zabbix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集成</a:t>
            </a:r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Grafana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实现可视化</a:t>
            </a:r>
            <a:endParaRPr lang="en-US" altLang="zh-CN" sz="3200" b="1" dirty="0">
              <a:gradFill>
                <a:gsLst>
                  <a:gs pos="26000">
                    <a:prstClr val="white"/>
                  </a:gs>
                  <a:gs pos="52000">
                    <a:srgbClr val="BDF2FF"/>
                  </a:gs>
                  <a:gs pos="100000">
                    <a:srgbClr val="BDF2FF">
                      <a:alpha val="0"/>
                    </a:srgbClr>
                  </a:gs>
                </a:gsLst>
                <a:lin ang="5400000" scaled="1"/>
              </a:gradFill>
              <a:latin typeface="微软雅黑"/>
              <a:ea typeface="微软雅黑"/>
              <a:cs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E812525-ED32-44DE-8F02-7594BC142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6366"/>
            <a:ext cx="12192000" cy="556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16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131268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6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、即席查询</a:t>
            </a:r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——</a:t>
            </a:r>
            <a:r>
              <a:rPr lang="en-US" altLang="zh-CN" sz="3200" b="1" dirty="0" err="1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Kylin</a:t>
            </a:r>
            <a:endParaRPr lang="zh-CN" altLang="en-US" sz="3200" b="1" dirty="0">
              <a:gradFill>
                <a:gsLst>
                  <a:gs pos="26000">
                    <a:prstClr val="white"/>
                  </a:gs>
                  <a:gs pos="52000">
                    <a:srgbClr val="BDF2FF"/>
                  </a:gs>
                  <a:gs pos="100000">
                    <a:srgbClr val="BDF2FF">
                      <a:alpha val="0"/>
                    </a:srgbClr>
                  </a:gs>
                </a:gsLst>
                <a:lin ang="5400000" scaled="1"/>
              </a:gradFill>
              <a:latin typeface="微软雅黑"/>
              <a:ea typeface="微软雅黑"/>
              <a:cs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D6FACB-4421-499B-81C3-F9C7BFAAB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7311"/>
            <a:ext cx="12192000" cy="568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201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200775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6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、即席查询</a:t>
            </a:r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——</a:t>
            </a:r>
            <a:r>
              <a:rPr lang="en-US" altLang="zh-CN" sz="3200" b="1" dirty="0" err="1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Kylin</a:t>
            </a:r>
            <a:endParaRPr lang="zh-CN" altLang="en-US" sz="3200" b="1" dirty="0">
              <a:gradFill>
                <a:gsLst>
                  <a:gs pos="26000">
                    <a:prstClr val="white"/>
                  </a:gs>
                  <a:gs pos="52000">
                    <a:srgbClr val="BDF2FF"/>
                  </a:gs>
                  <a:gs pos="100000">
                    <a:srgbClr val="BDF2FF">
                      <a:alpha val="0"/>
                    </a:srgbClr>
                  </a:gs>
                </a:gsLst>
                <a:lin ang="5400000" scaled="1"/>
              </a:gradFill>
              <a:latin typeface="微软雅黑"/>
              <a:ea typeface="微软雅黑"/>
              <a:cs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C9F1853-F89B-4E35-86CC-98E8BDB35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4141"/>
            <a:ext cx="121920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613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140479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b="1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defRPr>
            </a:lvl1pPr>
          </a:lstStyle>
          <a:p>
            <a:r>
              <a:rPr lang="en-US" altLang="zh-CN" dirty="0"/>
              <a:t>6</a:t>
            </a:r>
            <a:r>
              <a:rPr lang="zh-CN" altLang="en-US" dirty="0"/>
              <a:t>、即席查询</a:t>
            </a:r>
            <a:r>
              <a:rPr lang="en-US" altLang="zh-CN" dirty="0"/>
              <a:t>——</a:t>
            </a:r>
            <a:r>
              <a:rPr lang="en-US" altLang="zh-CN" dirty="0" err="1"/>
              <a:t>Kylin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B7E6498-CBF4-4B4D-8A57-FFACB3E96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732"/>
            <a:ext cx="12192000" cy="565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17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127976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6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、即席查询</a:t>
            </a:r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——</a:t>
            </a:r>
            <a:r>
              <a:rPr lang="en-US" altLang="zh-CN" sz="3200" b="1" dirty="0" err="1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Kylin</a:t>
            </a:r>
            <a:endParaRPr lang="zh-CN" altLang="en-US" sz="3200" b="1" dirty="0">
              <a:gradFill>
                <a:gsLst>
                  <a:gs pos="26000">
                    <a:prstClr val="white"/>
                  </a:gs>
                  <a:gs pos="52000">
                    <a:srgbClr val="BDF2FF"/>
                  </a:gs>
                  <a:gs pos="100000">
                    <a:srgbClr val="BDF2FF">
                      <a:alpha val="0"/>
                    </a:srgbClr>
                  </a:gs>
                </a:gsLst>
                <a:lin ang="5400000" scaled="1"/>
              </a:gradFill>
              <a:latin typeface="微软雅黑"/>
              <a:ea typeface="微软雅黑"/>
              <a:cs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CC70A5-7372-4E01-BC53-0B1A73492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0726"/>
            <a:ext cx="12192000" cy="567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16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164525"/>
            <a:ext cx="85700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6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、即席查询</a:t>
            </a:r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——</a:t>
            </a:r>
            <a:r>
              <a:rPr lang="en-US" altLang="zh-CN" sz="3200" b="1" dirty="0" err="1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Kylin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集成</a:t>
            </a:r>
            <a:r>
              <a:rPr lang="en-US" altLang="zh-CN" sz="3200" b="1" dirty="0" err="1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Zepplin</a:t>
            </a:r>
            <a:endParaRPr lang="zh-CN" altLang="en-US" sz="3200" b="1" dirty="0">
              <a:gradFill>
                <a:gsLst>
                  <a:gs pos="26000">
                    <a:prstClr val="white"/>
                  </a:gs>
                  <a:gs pos="52000">
                    <a:srgbClr val="BDF2FF"/>
                  </a:gs>
                  <a:gs pos="100000">
                    <a:srgbClr val="BDF2FF">
                      <a:alpha val="0"/>
                    </a:srgbClr>
                  </a:gs>
                </a:gsLst>
                <a:lin ang="5400000" scaled="1"/>
              </a:gradFill>
              <a:latin typeface="微软雅黑"/>
              <a:ea typeface="微软雅黑"/>
              <a:cs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8B6EC1-00AC-4D8B-A89F-40A642AB0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2734"/>
            <a:ext cx="12192000" cy="560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49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176033"/>
            <a:ext cx="72968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6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、即席查询</a:t>
            </a:r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——</a:t>
            </a:r>
            <a:r>
              <a:rPr lang="en-US" altLang="zh-CN" sz="3200" b="1" dirty="0" err="1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Kylin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集成</a:t>
            </a:r>
            <a:r>
              <a:rPr lang="en-US" altLang="zh-CN" sz="3200" b="1" dirty="0" err="1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Zepplin</a:t>
            </a:r>
            <a:endParaRPr lang="zh-CN" altLang="en-US" sz="3200" b="1" dirty="0">
              <a:gradFill>
                <a:gsLst>
                  <a:gs pos="26000">
                    <a:prstClr val="white"/>
                  </a:gs>
                  <a:gs pos="52000">
                    <a:srgbClr val="BDF2FF"/>
                  </a:gs>
                  <a:gs pos="100000">
                    <a:srgbClr val="BDF2FF">
                      <a:alpha val="0"/>
                    </a:srgbClr>
                  </a:gs>
                </a:gsLst>
                <a:lin ang="5400000" scaled="1"/>
              </a:gradFill>
              <a:latin typeface="微软雅黑"/>
              <a:ea typeface="微软雅黑"/>
              <a:cs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A484CD7-80E1-4F99-8A63-D385B32B9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841"/>
            <a:ext cx="12192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86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164525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7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、可视化呈现</a:t>
            </a:r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——Superset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B48C27-8666-4924-93CB-C68AEECA3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3422"/>
            <a:ext cx="12192000" cy="563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38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-文本框 121">
            <a:extLst>
              <a:ext uri="{FF2B5EF4-FFF2-40B4-BE49-F238E27FC236}">
                <a16:creationId xmlns:a16="http://schemas.microsoft.com/office/drawing/2014/main" id="{FE68D610-114F-406A-A49D-8ED2315CB3A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65250" y="573183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4400">
                <a:gradFill>
                  <a:gsLst>
                    <a:gs pos="26000">
                      <a:schemeClr val="bg1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一、项目简介</a:t>
            </a:r>
          </a:p>
        </p:txBody>
      </p:sp>
      <p:sp>
        <p:nvSpPr>
          <p:cNvPr id="5" name="PA-任意多边形 138">
            <a:extLst>
              <a:ext uri="{FF2B5EF4-FFF2-40B4-BE49-F238E27FC236}">
                <a16:creationId xmlns:a16="http://schemas.microsoft.com/office/drawing/2014/main" id="{AD536BE4-0656-4014-A1DF-018F36DE9C0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flipH="1">
            <a:off x="1349412" y="1541285"/>
            <a:ext cx="10097645" cy="4211654"/>
          </a:xfrm>
          <a:custGeom>
            <a:avLst/>
            <a:gdLst>
              <a:gd name="connsiteX0" fmla="*/ 6732322 w 10097645"/>
              <a:gd name="connsiteY0" fmla="*/ 0 h 4211654"/>
              <a:gd name="connsiteX1" fmla="*/ 6624816 w 10097645"/>
              <a:gd name="connsiteY1" fmla="*/ 0 h 4211654"/>
              <a:gd name="connsiteX2" fmla="*/ 6518337 w 10097645"/>
              <a:gd name="connsiteY2" fmla="*/ 0 h 4211654"/>
              <a:gd name="connsiteX3" fmla="*/ 6337101 w 10097645"/>
              <a:gd name="connsiteY3" fmla="*/ 0 h 4211654"/>
              <a:gd name="connsiteX4" fmla="*/ 5795238 w 10097645"/>
              <a:gd name="connsiteY4" fmla="*/ 0 h 4211654"/>
              <a:gd name="connsiteX5" fmla="*/ 5199065 w 10097645"/>
              <a:gd name="connsiteY5" fmla="*/ 0 h 4211654"/>
              <a:gd name="connsiteX6" fmla="*/ 5108260 w 10097645"/>
              <a:gd name="connsiteY6" fmla="*/ 0 h 4211654"/>
              <a:gd name="connsiteX7" fmla="*/ 1570138 w 10097645"/>
              <a:gd name="connsiteY7" fmla="*/ 0 h 4211654"/>
              <a:gd name="connsiteX8" fmla="*/ 1450686 w 10097645"/>
              <a:gd name="connsiteY8" fmla="*/ 0 h 4211654"/>
              <a:gd name="connsiteX9" fmla="*/ 987619 w 10097645"/>
              <a:gd name="connsiteY9" fmla="*/ 0 h 4211654"/>
              <a:gd name="connsiteX10" fmla="*/ 927179 w 10097645"/>
              <a:gd name="connsiteY10" fmla="*/ 0 h 4211654"/>
              <a:gd name="connsiteX11" fmla="*/ 712860 w 10097645"/>
              <a:gd name="connsiteY11" fmla="*/ 0 h 4211654"/>
              <a:gd name="connsiteX12" fmla="*/ 129736 w 10097645"/>
              <a:gd name="connsiteY12" fmla="*/ 0 h 4211654"/>
              <a:gd name="connsiteX13" fmla="*/ 0 w 10097645"/>
              <a:gd name="connsiteY13" fmla="*/ 129736 h 4211654"/>
              <a:gd name="connsiteX14" fmla="*/ 0 w 10097645"/>
              <a:gd name="connsiteY14" fmla="*/ 3431486 h 4211654"/>
              <a:gd name="connsiteX15" fmla="*/ 0 w 10097645"/>
              <a:gd name="connsiteY15" fmla="*/ 3492636 h 4211654"/>
              <a:gd name="connsiteX16" fmla="*/ 0 w 10097645"/>
              <a:gd name="connsiteY16" fmla="*/ 4007497 h 4211654"/>
              <a:gd name="connsiteX17" fmla="*/ 204157 w 10097645"/>
              <a:gd name="connsiteY17" fmla="*/ 4211654 h 4211654"/>
              <a:gd name="connsiteX18" fmla="*/ 712860 w 10097645"/>
              <a:gd name="connsiteY18" fmla="*/ 4211654 h 4211654"/>
              <a:gd name="connsiteX19" fmla="*/ 927179 w 10097645"/>
              <a:gd name="connsiteY19" fmla="*/ 4211654 h 4211654"/>
              <a:gd name="connsiteX20" fmla="*/ 987619 w 10097645"/>
              <a:gd name="connsiteY20" fmla="*/ 4211654 h 4211654"/>
              <a:gd name="connsiteX21" fmla="*/ 1450686 w 10097645"/>
              <a:gd name="connsiteY21" fmla="*/ 4211654 h 4211654"/>
              <a:gd name="connsiteX22" fmla="*/ 1570138 w 10097645"/>
              <a:gd name="connsiteY22" fmla="*/ 4211654 h 4211654"/>
              <a:gd name="connsiteX23" fmla="*/ 5108260 w 10097645"/>
              <a:gd name="connsiteY23" fmla="*/ 4211654 h 4211654"/>
              <a:gd name="connsiteX24" fmla="*/ 5199065 w 10097645"/>
              <a:gd name="connsiteY24" fmla="*/ 4211654 h 4211654"/>
              <a:gd name="connsiteX25" fmla="*/ 5795238 w 10097645"/>
              <a:gd name="connsiteY25" fmla="*/ 4211654 h 4211654"/>
              <a:gd name="connsiteX26" fmla="*/ 6337101 w 10097645"/>
              <a:gd name="connsiteY26" fmla="*/ 4211654 h 4211654"/>
              <a:gd name="connsiteX27" fmla="*/ 6518337 w 10097645"/>
              <a:gd name="connsiteY27" fmla="*/ 4211654 h 4211654"/>
              <a:gd name="connsiteX28" fmla="*/ 6624816 w 10097645"/>
              <a:gd name="connsiteY28" fmla="*/ 4211654 h 4211654"/>
              <a:gd name="connsiteX29" fmla="*/ 9893487 w 10097645"/>
              <a:gd name="connsiteY29" fmla="*/ 4211654 h 4211654"/>
              <a:gd name="connsiteX30" fmla="*/ 10097645 w 10097645"/>
              <a:gd name="connsiteY30" fmla="*/ 4007497 h 4211654"/>
              <a:gd name="connsiteX31" fmla="*/ 10097645 w 10097645"/>
              <a:gd name="connsiteY31" fmla="*/ 3492636 h 4211654"/>
              <a:gd name="connsiteX32" fmla="*/ 10097645 w 10097645"/>
              <a:gd name="connsiteY32" fmla="*/ 3431486 h 4211654"/>
              <a:gd name="connsiteX33" fmla="*/ 10097645 w 10097645"/>
              <a:gd name="connsiteY33" fmla="*/ 251269 h 4211654"/>
              <a:gd name="connsiteX34" fmla="*/ 9976041 w 10097645"/>
              <a:gd name="connsiteY34" fmla="*/ 129667 h 4211654"/>
              <a:gd name="connsiteX35" fmla="*/ 6844803 w 10097645"/>
              <a:gd name="connsiteY35" fmla="*/ 129667 h 4211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7645" h="4211654">
                <a:moveTo>
                  <a:pt x="6732322" y="0"/>
                </a:moveTo>
                <a:lnTo>
                  <a:pt x="6624816" y="0"/>
                </a:lnTo>
                <a:lnTo>
                  <a:pt x="6518337" y="0"/>
                </a:lnTo>
                <a:lnTo>
                  <a:pt x="6337101" y="0"/>
                </a:lnTo>
                <a:lnTo>
                  <a:pt x="5795238" y="0"/>
                </a:lnTo>
                <a:lnTo>
                  <a:pt x="5199065" y="0"/>
                </a:lnTo>
                <a:lnTo>
                  <a:pt x="5108260" y="0"/>
                </a:lnTo>
                <a:lnTo>
                  <a:pt x="1570138" y="0"/>
                </a:lnTo>
                <a:lnTo>
                  <a:pt x="1450686" y="0"/>
                </a:lnTo>
                <a:lnTo>
                  <a:pt x="987619" y="0"/>
                </a:lnTo>
                <a:lnTo>
                  <a:pt x="927179" y="0"/>
                </a:lnTo>
                <a:lnTo>
                  <a:pt x="712860" y="0"/>
                </a:lnTo>
                <a:lnTo>
                  <a:pt x="129736" y="0"/>
                </a:lnTo>
                <a:lnTo>
                  <a:pt x="0" y="129736"/>
                </a:lnTo>
                <a:lnTo>
                  <a:pt x="0" y="3431486"/>
                </a:lnTo>
                <a:lnTo>
                  <a:pt x="0" y="3492636"/>
                </a:lnTo>
                <a:lnTo>
                  <a:pt x="0" y="4007497"/>
                </a:lnTo>
                <a:lnTo>
                  <a:pt x="204157" y="4211654"/>
                </a:lnTo>
                <a:lnTo>
                  <a:pt x="712860" y="4211654"/>
                </a:lnTo>
                <a:lnTo>
                  <a:pt x="927179" y="4211654"/>
                </a:lnTo>
                <a:lnTo>
                  <a:pt x="987619" y="4211654"/>
                </a:lnTo>
                <a:lnTo>
                  <a:pt x="1450686" y="4211654"/>
                </a:lnTo>
                <a:lnTo>
                  <a:pt x="1570138" y="4211654"/>
                </a:lnTo>
                <a:lnTo>
                  <a:pt x="5108260" y="4211654"/>
                </a:lnTo>
                <a:lnTo>
                  <a:pt x="5199065" y="4211654"/>
                </a:lnTo>
                <a:lnTo>
                  <a:pt x="5795238" y="4211654"/>
                </a:lnTo>
                <a:lnTo>
                  <a:pt x="6337101" y="4211654"/>
                </a:lnTo>
                <a:lnTo>
                  <a:pt x="6518337" y="4211654"/>
                </a:lnTo>
                <a:lnTo>
                  <a:pt x="6624816" y="4211654"/>
                </a:lnTo>
                <a:lnTo>
                  <a:pt x="9893487" y="4211654"/>
                </a:lnTo>
                <a:lnTo>
                  <a:pt x="10097645" y="4007497"/>
                </a:lnTo>
                <a:lnTo>
                  <a:pt x="10097645" y="3492636"/>
                </a:lnTo>
                <a:lnTo>
                  <a:pt x="10097645" y="3431486"/>
                </a:lnTo>
                <a:lnTo>
                  <a:pt x="10097645" y="251269"/>
                </a:lnTo>
                <a:lnTo>
                  <a:pt x="9976041" y="129667"/>
                </a:lnTo>
                <a:lnTo>
                  <a:pt x="6844803" y="129667"/>
                </a:lnTo>
                <a:close/>
              </a:path>
            </a:pathLst>
          </a:custGeom>
          <a:gradFill flip="none" rotWithShape="1">
            <a:gsLst>
              <a:gs pos="11000">
                <a:srgbClr val="2194BD"/>
              </a:gs>
              <a:gs pos="100000">
                <a:srgbClr val="0C183B"/>
              </a:gs>
            </a:gsLst>
            <a:lin ang="5400000" scaled="1"/>
            <a:tileRect/>
          </a:gradFill>
          <a:ln w="6350">
            <a:solidFill>
              <a:srgbClr val="04C8F8">
                <a:alpha val="30000"/>
              </a:srgbClr>
            </a:solidFill>
          </a:ln>
          <a:effectLst>
            <a:innerShdw blurRad="215900">
              <a:srgbClr val="04C8F8">
                <a:alpha val="37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6" name="PA-任意多边形 3">
            <a:extLst>
              <a:ext uri="{FF2B5EF4-FFF2-40B4-BE49-F238E27FC236}">
                <a16:creationId xmlns:a16="http://schemas.microsoft.com/office/drawing/2014/main" id="{C4049621-EDBB-49D8-AF4A-8F7E45314FF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flipH="1">
            <a:off x="11055678" y="1477243"/>
            <a:ext cx="463223" cy="531013"/>
          </a:xfrm>
          <a:custGeom>
            <a:avLst/>
            <a:gdLst>
              <a:gd name="connsiteX0" fmla="*/ 0 w 208280"/>
              <a:gd name="connsiteY0" fmla="*/ 238760 h 238760"/>
              <a:gd name="connsiteX1" fmla="*/ 0 w 208280"/>
              <a:gd name="connsiteY1" fmla="*/ 73660 h 238760"/>
              <a:gd name="connsiteX2" fmla="*/ 73660 w 208280"/>
              <a:gd name="connsiteY2" fmla="*/ 0 h 238760"/>
              <a:gd name="connsiteX3" fmla="*/ 208280 w 208280"/>
              <a:gd name="connsiteY3" fmla="*/ 0 h 23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280" h="238760">
                <a:moveTo>
                  <a:pt x="0" y="238760"/>
                </a:moveTo>
                <a:lnTo>
                  <a:pt x="0" y="73660"/>
                </a:lnTo>
                <a:lnTo>
                  <a:pt x="73660" y="0"/>
                </a:lnTo>
                <a:lnTo>
                  <a:pt x="208280" y="0"/>
                </a:lnTo>
              </a:path>
            </a:pathLst>
          </a:custGeom>
          <a:noFill/>
          <a:ln w="19050">
            <a:solidFill>
              <a:srgbClr val="04C8F8">
                <a:alpha val="8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7" name="PA-任意多边形 4">
            <a:extLst>
              <a:ext uri="{FF2B5EF4-FFF2-40B4-BE49-F238E27FC236}">
                <a16:creationId xmlns:a16="http://schemas.microsoft.com/office/drawing/2014/main" id="{105EB49B-2E32-42ED-B098-FC59039F5AC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flipH="1">
            <a:off x="1297341" y="1621004"/>
            <a:ext cx="358118" cy="349594"/>
          </a:xfrm>
          <a:custGeom>
            <a:avLst/>
            <a:gdLst>
              <a:gd name="connsiteX0" fmla="*/ 0 w 160020"/>
              <a:gd name="connsiteY0" fmla="*/ 0 h 156210"/>
              <a:gd name="connsiteX1" fmla="*/ 91440 w 160020"/>
              <a:gd name="connsiteY1" fmla="*/ 0 h 156210"/>
              <a:gd name="connsiteX2" fmla="*/ 160020 w 160020"/>
              <a:gd name="connsiteY2" fmla="*/ 68580 h 156210"/>
              <a:gd name="connsiteX3" fmla="*/ 160020 w 160020"/>
              <a:gd name="connsiteY3" fmla="*/ 156210 h 15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020" h="156210">
                <a:moveTo>
                  <a:pt x="0" y="0"/>
                </a:moveTo>
                <a:lnTo>
                  <a:pt x="91440" y="0"/>
                </a:lnTo>
                <a:lnTo>
                  <a:pt x="160020" y="68580"/>
                </a:lnTo>
                <a:lnTo>
                  <a:pt x="160020" y="156210"/>
                </a:lnTo>
              </a:path>
            </a:pathLst>
          </a:custGeom>
          <a:noFill/>
          <a:ln w="19050">
            <a:solidFill>
              <a:srgbClr val="04C8F8">
                <a:alpha val="8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8" name="PA-任意多边形 5">
            <a:extLst>
              <a:ext uri="{FF2B5EF4-FFF2-40B4-BE49-F238E27FC236}">
                <a16:creationId xmlns:a16="http://schemas.microsoft.com/office/drawing/2014/main" id="{BCB59FDE-1588-4CA0-9E6C-F0801A12D223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flipH="1">
            <a:off x="10893181" y="5216898"/>
            <a:ext cx="623645" cy="617148"/>
          </a:xfrm>
          <a:custGeom>
            <a:avLst/>
            <a:gdLst>
              <a:gd name="connsiteX0" fmla="*/ 0 w 365760"/>
              <a:gd name="connsiteY0" fmla="*/ 0 h 361950"/>
              <a:gd name="connsiteX1" fmla="*/ 0 w 365760"/>
              <a:gd name="connsiteY1" fmla="*/ 228600 h 361950"/>
              <a:gd name="connsiteX2" fmla="*/ 133350 w 365760"/>
              <a:gd name="connsiteY2" fmla="*/ 361950 h 361950"/>
              <a:gd name="connsiteX3" fmla="*/ 365760 w 365760"/>
              <a:gd name="connsiteY3" fmla="*/ 36195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361950">
                <a:moveTo>
                  <a:pt x="0" y="0"/>
                </a:moveTo>
                <a:lnTo>
                  <a:pt x="0" y="228600"/>
                </a:lnTo>
                <a:lnTo>
                  <a:pt x="133350" y="361950"/>
                </a:lnTo>
                <a:lnTo>
                  <a:pt x="365760" y="361950"/>
                </a:lnTo>
              </a:path>
            </a:pathLst>
          </a:custGeom>
          <a:noFill/>
          <a:ln w="19050">
            <a:solidFill>
              <a:srgbClr val="04C8F8">
                <a:alpha val="8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9" name="PA-任意多边形 6">
            <a:extLst>
              <a:ext uri="{FF2B5EF4-FFF2-40B4-BE49-F238E27FC236}">
                <a16:creationId xmlns:a16="http://schemas.microsoft.com/office/drawing/2014/main" id="{CAADCC16-C251-4F6F-BEEC-C7AABB0FB0DE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279641" y="5216898"/>
            <a:ext cx="623645" cy="617148"/>
          </a:xfrm>
          <a:custGeom>
            <a:avLst/>
            <a:gdLst>
              <a:gd name="connsiteX0" fmla="*/ 0 w 365760"/>
              <a:gd name="connsiteY0" fmla="*/ 0 h 361950"/>
              <a:gd name="connsiteX1" fmla="*/ 0 w 365760"/>
              <a:gd name="connsiteY1" fmla="*/ 228600 h 361950"/>
              <a:gd name="connsiteX2" fmla="*/ 133350 w 365760"/>
              <a:gd name="connsiteY2" fmla="*/ 361950 h 361950"/>
              <a:gd name="connsiteX3" fmla="*/ 365760 w 365760"/>
              <a:gd name="connsiteY3" fmla="*/ 36195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361950">
                <a:moveTo>
                  <a:pt x="0" y="0"/>
                </a:moveTo>
                <a:lnTo>
                  <a:pt x="0" y="228600"/>
                </a:lnTo>
                <a:lnTo>
                  <a:pt x="133350" y="361950"/>
                </a:lnTo>
                <a:lnTo>
                  <a:pt x="365760" y="361950"/>
                </a:lnTo>
              </a:path>
            </a:pathLst>
          </a:custGeom>
          <a:noFill/>
          <a:ln w="19050">
            <a:solidFill>
              <a:srgbClr val="04C8F8">
                <a:alpha val="8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0" name="PA-平行四边形 143">
            <a:extLst>
              <a:ext uri="{FF2B5EF4-FFF2-40B4-BE49-F238E27FC236}">
                <a16:creationId xmlns:a16="http://schemas.microsoft.com/office/drawing/2014/main" id="{30198A3A-A719-42EE-9836-FC63D196C1E7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506954" y="1541651"/>
            <a:ext cx="162248" cy="110184"/>
          </a:xfrm>
          <a:custGeom>
            <a:avLst/>
            <a:gdLst>
              <a:gd name="connsiteX0" fmla="*/ 0 w 95157"/>
              <a:gd name="connsiteY0" fmla="*/ 64622 h 64622"/>
              <a:gd name="connsiteX1" fmla="*/ 53568 w 95157"/>
              <a:gd name="connsiteY1" fmla="*/ 0 h 64622"/>
              <a:gd name="connsiteX2" fmla="*/ 95157 w 95157"/>
              <a:gd name="connsiteY2" fmla="*/ 0 h 64622"/>
              <a:gd name="connsiteX3" fmla="*/ 41589 w 95157"/>
              <a:gd name="connsiteY3" fmla="*/ 64622 h 64622"/>
              <a:gd name="connsiteX4" fmla="*/ 0 w 95157"/>
              <a:gd name="connsiteY4" fmla="*/ 64622 h 64622"/>
              <a:gd name="connsiteX0" fmla="*/ 1853414 w 1948571"/>
              <a:gd name="connsiteY0" fmla="*/ 1639215 h 1639215"/>
              <a:gd name="connsiteX1" fmla="*/ 0 w 1948571"/>
              <a:gd name="connsiteY1" fmla="*/ 0 h 1639215"/>
              <a:gd name="connsiteX2" fmla="*/ 1906982 w 1948571"/>
              <a:gd name="connsiteY2" fmla="*/ 1574593 h 1639215"/>
              <a:gd name="connsiteX3" fmla="*/ 1948571 w 1948571"/>
              <a:gd name="connsiteY3" fmla="*/ 1574593 h 1639215"/>
              <a:gd name="connsiteX4" fmla="*/ 1895003 w 1948571"/>
              <a:gd name="connsiteY4" fmla="*/ 1639215 h 1639215"/>
              <a:gd name="connsiteX5" fmla="*/ 1853414 w 1948571"/>
              <a:gd name="connsiteY5" fmla="*/ 1639215 h 1639215"/>
              <a:gd name="connsiteX0" fmla="*/ 0 w 95157"/>
              <a:gd name="connsiteY0" fmla="*/ 64622 h 64622"/>
              <a:gd name="connsiteX1" fmla="*/ 53568 w 95157"/>
              <a:gd name="connsiteY1" fmla="*/ 0 h 64622"/>
              <a:gd name="connsiteX2" fmla="*/ 95157 w 95157"/>
              <a:gd name="connsiteY2" fmla="*/ 0 h 64622"/>
              <a:gd name="connsiteX3" fmla="*/ 41589 w 95157"/>
              <a:gd name="connsiteY3" fmla="*/ 64622 h 64622"/>
              <a:gd name="connsiteX4" fmla="*/ 0 w 95157"/>
              <a:gd name="connsiteY4" fmla="*/ 64622 h 64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57" h="64622">
                <a:moveTo>
                  <a:pt x="0" y="64622"/>
                </a:moveTo>
                <a:lnTo>
                  <a:pt x="53568" y="0"/>
                </a:lnTo>
                <a:lnTo>
                  <a:pt x="95157" y="0"/>
                </a:lnTo>
                <a:lnTo>
                  <a:pt x="41589" y="64622"/>
                </a:lnTo>
                <a:lnTo>
                  <a:pt x="0" y="64622"/>
                </a:lnTo>
                <a:close/>
              </a:path>
            </a:pathLst>
          </a:custGeom>
          <a:solidFill>
            <a:srgbClr val="04C8F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1" name="PA-任意多边形 9">
            <a:extLst>
              <a:ext uri="{FF2B5EF4-FFF2-40B4-BE49-F238E27FC236}">
                <a16:creationId xmlns:a16="http://schemas.microsoft.com/office/drawing/2014/main" id="{5F97F7D8-FB2F-41C5-BCDF-F1751C66283E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flipH="1">
            <a:off x="4399792" y="1541651"/>
            <a:ext cx="162248" cy="110184"/>
          </a:xfrm>
          <a:custGeom>
            <a:avLst/>
            <a:gdLst/>
            <a:ahLst/>
            <a:cxnLst/>
            <a:rect l="0" t="0" r="0" b="0"/>
            <a:pathLst>
              <a:path w="95158" h="64623">
                <a:moveTo>
                  <a:pt x="95157" y="64622"/>
                </a:moveTo>
                <a:lnTo>
                  <a:pt x="41589" y="0"/>
                </a:lnTo>
                <a:lnTo>
                  <a:pt x="0" y="0"/>
                </a:lnTo>
                <a:lnTo>
                  <a:pt x="53568" y="64622"/>
                </a:lnTo>
                <a:close/>
              </a:path>
            </a:pathLst>
          </a:custGeom>
          <a:solidFill>
            <a:srgbClr val="04C8F8">
              <a:alpha val="91667"/>
            </a:srgb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2" name="PA-任意多边形 10">
            <a:extLst>
              <a:ext uri="{FF2B5EF4-FFF2-40B4-BE49-F238E27FC236}">
                <a16:creationId xmlns:a16="http://schemas.microsoft.com/office/drawing/2014/main" id="{61B8EEAA-37F8-4201-B1E1-2BE913B191F9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flipH="1">
            <a:off x="4292632" y="1541651"/>
            <a:ext cx="162248" cy="110184"/>
          </a:xfrm>
          <a:custGeom>
            <a:avLst/>
            <a:gdLst/>
            <a:ahLst/>
            <a:cxnLst/>
            <a:rect l="0" t="0" r="0" b="0"/>
            <a:pathLst>
              <a:path w="95158" h="64623">
                <a:moveTo>
                  <a:pt x="95157" y="64622"/>
                </a:moveTo>
                <a:lnTo>
                  <a:pt x="41589" y="0"/>
                </a:lnTo>
                <a:lnTo>
                  <a:pt x="0" y="0"/>
                </a:lnTo>
                <a:lnTo>
                  <a:pt x="53568" y="64622"/>
                </a:lnTo>
                <a:close/>
              </a:path>
            </a:pathLst>
          </a:custGeom>
          <a:solidFill>
            <a:srgbClr val="04C8F8">
              <a:alpha val="83333"/>
            </a:srgb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3" name="PA-任意多边形 11">
            <a:extLst>
              <a:ext uri="{FF2B5EF4-FFF2-40B4-BE49-F238E27FC236}">
                <a16:creationId xmlns:a16="http://schemas.microsoft.com/office/drawing/2014/main" id="{9581A972-B893-4544-A693-CB1F54B5C55B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 flipH="1">
            <a:off x="4185472" y="1541651"/>
            <a:ext cx="162248" cy="110184"/>
          </a:xfrm>
          <a:custGeom>
            <a:avLst/>
            <a:gdLst/>
            <a:ahLst/>
            <a:cxnLst/>
            <a:rect l="0" t="0" r="0" b="0"/>
            <a:pathLst>
              <a:path w="95158" h="64623">
                <a:moveTo>
                  <a:pt x="95157" y="64622"/>
                </a:moveTo>
                <a:lnTo>
                  <a:pt x="41589" y="0"/>
                </a:lnTo>
                <a:lnTo>
                  <a:pt x="0" y="0"/>
                </a:lnTo>
                <a:lnTo>
                  <a:pt x="53568" y="64622"/>
                </a:lnTo>
                <a:close/>
              </a:path>
            </a:pathLst>
          </a:custGeom>
          <a:solidFill>
            <a:srgbClr val="04C8F8">
              <a:alpha val="75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4" name="PA-任意多边形 12">
            <a:extLst>
              <a:ext uri="{FF2B5EF4-FFF2-40B4-BE49-F238E27FC236}">
                <a16:creationId xmlns:a16="http://schemas.microsoft.com/office/drawing/2014/main" id="{51C4C402-DC10-4DA1-AEF4-01D56CA71D2D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 flipH="1">
            <a:off x="4078313" y="1541651"/>
            <a:ext cx="162248" cy="110184"/>
          </a:xfrm>
          <a:custGeom>
            <a:avLst/>
            <a:gdLst/>
            <a:ahLst/>
            <a:cxnLst/>
            <a:rect l="0" t="0" r="0" b="0"/>
            <a:pathLst>
              <a:path w="95158" h="64623">
                <a:moveTo>
                  <a:pt x="95157" y="64622"/>
                </a:moveTo>
                <a:lnTo>
                  <a:pt x="41589" y="0"/>
                </a:lnTo>
                <a:lnTo>
                  <a:pt x="0" y="0"/>
                </a:lnTo>
                <a:lnTo>
                  <a:pt x="53568" y="64622"/>
                </a:lnTo>
                <a:close/>
              </a:path>
            </a:pathLst>
          </a:custGeom>
          <a:solidFill>
            <a:srgbClr val="04C8F8">
              <a:alpha val="66667"/>
            </a:srgb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5" name="PA-任意多边形 13">
            <a:extLst>
              <a:ext uri="{FF2B5EF4-FFF2-40B4-BE49-F238E27FC236}">
                <a16:creationId xmlns:a16="http://schemas.microsoft.com/office/drawing/2014/main" id="{41120DFA-5194-4FA5-B2E1-E23F92C3F456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 flipH="1">
            <a:off x="3971152" y="1541651"/>
            <a:ext cx="162248" cy="110184"/>
          </a:xfrm>
          <a:custGeom>
            <a:avLst/>
            <a:gdLst/>
            <a:ahLst/>
            <a:cxnLst/>
            <a:rect l="0" t="0" r="0" b="0"/>
            <a:pathLst>
              <a:path w="95158" h="64623">
                <a:moveTo>
                  <a:pt x="95157" y="64622"/>
                </a:moveTo>
                <a:lnTo>
                  <a:pt x="41589" y="0"/>
                </a:lnTo>
                <a:lnTo>
                  <a:pt x="0" y="0"/>
                </a:lnTo>
                <a:lnTo>
                  <a:pt x="53568" y="64622"/>
                </a:lnTo>
                <a:close/>
              </a:path>
            </a:pathLst>
          </a:custGeom>
          <a:solidFill>
            <a:srgbClr val="04C8F8">
              <a:alpha val="58333"/>
            </a:srgb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6" name="PA-任意多边形 14">
            <a:extLst>
              <a:ext uri="{FF2B5EF4-FFF2-40B4-BE49-F238E27FC236}">
                <a16:creationId xmlns:a16="http://schemas.microsoft.com/office/drawing/2014/main" id="{79BDE922-DA0B-433C-A3CC-BD84A653D660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 flipH="1">
            <a:off x="3863993" y="1541651"/>
            <a:ext cx="162248" cy="110184"/>
          </a:xfrm>
          <a:custGeom>
            <a:avLst/>
            <a:gdLst/>
            <a:ahLst/>
            <a:cxnLst/>
            <a:rect l="0" t="0" r="0" b="0"/>
            <a:pathLst>
              <a:path w="95158" h="64623">
                <a:moveTo>
                  <a:pt x="95157" y="64622"/>
                </a:moveTo>
                <a:lnTo>
                  <a:pt x="41589" y="0"/>
                </a:lnTo>
                <a:lnTo>
                  <a:pt x="0" y="0"/>
                </a:lnTo>
                <a:lnTo>
                  <a:pt x="53568" y="64622"/>
                </a:lnTo>
                <a:close/>
              </a:path>
            </a:pathLst>
          </a:custGeom>
          <a:solidFill>
            <a:srgbClr val="04C8F8">
              <a:alpha val="50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7" name="PA-任意多边形 15">
            <a:extLst>
              <a:ext uri="{FF2B5EF4-FFF2-40B4-BE49-F238E27FC236}">
                <a16:creationId xmlns:a16="http://schemas.microsoft.com/office/drawing/2014/main" id="{40E45BBC-AEC2-4852-B8A4-EBBFAC06BDB3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 flipH="1">
            <a:off x="3756832" y="1541651"/>
            <a:ext cx="162248" cy="110184"/>
          </a:xfrm>
          <a:custGeom>
            <a:avLst/>
            <a:gdLst/>
            <a:ahLst/>
            <a:cxnLst/>
            <a:rect l="0" t="0" r="0" b="0"/>
            <a:pathLst>
              <a:path w="95158" h="64623">
                <a:moveTo>
                  <a:pt x="95157" y="64622"/>
                </a:moveTo>
                <a:lnTo>
                  <a:pt x="41589" y="0"/>
                </a:lnTo>
                <a:lnTo>
                  <a:pt x="0" y="0"/>
                </a:lnTo>
                <a:lnTo>
                  <a:pt x="53568" y="64622"/>
                </a:lnTo>
                <a:close/>
              </a:path>
            </a:pathLst>
          </a:custGeom>
          <a:solidFill>
            <a:srgbClr val="04C8F8">
              <a:alpha val="41667"/>
            </a:srgb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8" name="PA-任意多边形 16">
            <a:extLst>
              <a:ext uri="{FF2B5EF4-FFF2-40B4-BE49-F238E27FC236}">
                <a16:creationId xmlns:a16="http://schemas.microsoft.com/office/drawing/2014/main" id="{85FD3B0E-3550-4445-BA6D-DB8CFFF45C00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 flipH="1">
            <a:off x="3649673" y="1541651"/>
            <a:ext cx="162248" cy="110184"/>
          </a:xfrm>
          <a:custGeom>
            <a:avLst/>
            <a:gdLst/>
            <a:ahLst/>
            <a:cxnLst/>
            <a:rect l="0" t="0" r="0" b="0"/>
            <a:pathLst>
              <a:path w="95158" h="64623">
                <a:moveTo>
                  <a:pt x="95157" y="64622"/>
                </a:moveTo>
                <a:lnTo>
                  <a:pt x="41589" y="0"/>
                </a:lnTo>
                <a:lnTo>
                  <a:pt x="0" y="0"/>
                </a:lnTo>
                <a:lnTo>
                  <a:pt x="53568" y="64622"/>
                </a:lnTo>
                <a:close/>
              </a:path>
            </a:pathLst>
          </a:custGeom>
          <a:solidFill>
            <a:srgbClr val="04C8F8">
              <a:alpha val="33333"/>
            </a:srgb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9" name="PA-任意多边形 17">
            <a:extLst>
              <a:ext uri="{FF2B5EF4-FFF2-40B4-BE49-F238E27FC236}">
                <a16:creationId xmlns:a16="http://schemas.microsoft.com/office/drawing/2014/main" id="{0E701418-DDC5-4F07-93A7-6FEF244322A1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 flipH="1">
            <a:off x="3542513" y="1541651"/>
            <a:ext cx="162248" cy="110184"/>
          </a:xfrm>
          <a:custGeom>
            <a:avLst/>
            <a:gdLst/>
            <a:ahLst/>
            <a:cxnLst/>
            <a:rect l="0" t="0" r="0" b="0"/>
            <a:pathLst>
              <a:path w="95158" h="64623">
                <a:moveTo>
                  <a:pt x="95157" y="64622"/>
                </a:moveTo>
                <a:lnTo>
                  <a:pt x="41589" y="0"/>
                </a:lnTo>
                <a:lnTo>
                  <a:pt x="0" y="0"/>
                </a:lnTo>
                <a:lnTo>
                  <a:pt x="53568" y="64622"/>
                </a:lnTo>
                <a:close/>
              </a:path>
            </a:pathLst>
          </a:custGeom>
          <a:solidFill>
            <a:srgbClr val="04C8F8">
              <a:alpha val="25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0" name="PA-任意多边形 18">
            <a:extLst>
              <a:ext uri="{FF2B5EF4-FFF2-40B4-BE49-F238E27FC236}">
                <a16:creationId xmlns:a16="http://schemas.microsoft.com/office/drawing/2014/main" id="{0C502D2D-E813-47C7-BE54-0635375C59B8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 flipH="1">
            <a:off x="3435352" y="1541651"/>
            <a:ext cx="162248" cy="110184"/>
          </a:xfrm>
          <a:custGeom>
            <a:avLst/>
            <a:gdLst/>
            <a:ahLst/>
            <a:cxnLst/>
            <a:rect l="0" t="0" r="0" b="0"/>
            <a:pathLst>
              <a:path w="95158" h="64623">
                <a:moveTo>
                  <a:pt x="95157" y="64622"/>
                </a:moveTo>
                <a:lnTo>
                  <a:pt x="41589" y="0"/>
                </a:lnTo>
                <a:lnTo>
                  <a:pt x="0" y="0"/>
                </a:lnTo>
                <a:lnTo>
                  <a:pt x="53568" y="64622"/>
                </a:lnTo>
                <a:close/>
              </a:path>
            </a:pathLst>
          </a:custGeom>
          <a:solidFill>
            <a:srgbClr val="04C8F8">
              <a:alpha val="16667"/>
            </a:srgb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1" name="PA-任意多边形 19">
            <a:extLst>
              <a:ext uri="{FF2B5EF4-FFF2-40B4-BE49-F238E27FC236}">
                <a16:creationId xmlns:a16="http://schemas.microsoft.com/office/drawing/2014/main" id="{BBD01AF6-411E-4CC3-BB14-E5C07625E36D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 flipH="1">
            <a:off x="3328193" y="1541651"/>
            <a:ext cx="162248" cy="110184"/>
          </a:xfrm>
          <a:custGeom>
            <a:avLst/>
            <a:gdLst/>
            <a:ahLst/>
            <a:cxnLst/>
            <a:rect l="0" t="0" r="0" b="0"/>
            <a:pathLst>
              <a:path w="95158" h="64623">
                <a:moveTo>
                  <a:pt x="95157" y="64622"/>
                </a:moveTo>
                <a:lnTo>
                  <a:pt x="41589" y="0"/>
                </a:lnTo>
                <a:lnTo>
                  <a:pt x="0" y="0"/>
                </a:lnTo>
                <a:lnTo>
                  <a:pt x="53568" y="64622"/>
                </a:lnTo>
                <a:close/>
              </a:path>
            </a:pathLst>
          </a:custGeom>
          <a:solidFill>
            <a:srgbClr val="04C8F8">
              <a:alpha val="8333"/>
            </a:srgb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2" name="PA-平行四边形 155">
            <a:extLst>
              <a:ext uri="{FF2B5EF4-FFF2-40B4-BE49-F238E27FC236}">
                <a16:creationId xmlns:a16="http://schemas.microsoft.com/office/drawing/2014/main" id="{2821E0E5-1141-42AE-A37E-6E8DFFE574A7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3221034" y="1541651"/>
            <a:ext cx="162248" cy="110184"/>
          </a:xfrm>
          <a:custGeom>
            <a:avLst/>
            <a:gdLst>
              <a:gd name="connsiteX0" fmla="*/ 0 w 95157"/>
              <a:gd name="connsiteY0" fmla="*/ 64622 h 64622"/>
              <a:gd name="connsiteX1" fmla="*/ 53568 w 95157"/>
              <a:gd name="connsiteY1" fmla="*/ 0 h 64622"/>
              <a:gd name="connsiteX2" fmla="*/ 95157 w 95157"/>
              <a:gd name="connsiteY2" fmla="*/ 0 h 64622"/>
              <a:gd name="connsiteX3" fmla="*/ 41589 w 95157"/>
              <a:gd name="connsiteY3" fmla="*/ 64622 h 64622"/>
              <a:gd name="connsiteX4" fmla="*/ 0 w 95157"/>
              <a:gd name="connsiteY4" fmla="*/ 64622 h 64622"/>
              <a:gd name="connsiteX0" fmla="*/ 2607590 w 2702747"/>
              <a:gd name="connsiteY0" fmla="*/ 1639215 h 1639215"/>
              <a:gd name="connsiteX1" fmla="*/ 0 w 2702747"/>
              <a:gd name="connsiteY1" fmla="*/ 0 h 1639215"/>
              <a:gd name="connsiteX2" fmla="*/ 2661158 w 2702747"/>
              <a:gd name="connsiteY2" fmla="*/ 1574593 h 1639215"/>
              <a:gd name="connsiteX3" fmla="*/ 2702747 w 2702747"/>
              <a:gd name="connsiteY3" fmla="*/ 1574593 h 1639215"/>
              <a:gd name="connsiteX4" fmla="*/ 2649179 w 2702747"/>
              <a:gd name="connsiteY4" fmla="*/ 1639215 h 1639215"/>
              <a:gd name="connsiteX5" fmla="*/ 2607590 w 2702747"/>
              <a:gd name="connsiteY5" fmla="*/ 1639215 h 1639215"/>
              <a:gd name="connsiteX0" fmla="*/ 0 w 95157"/>
              <a:gd name="connsiteY0" fmla="*/ 64622 h 64622"/>
              <a:gd name="connsiteX1" fmla="*/ 53568 w 95157"/>
              <a:gd name="connsiteY1" fmla="*/ 0 h 64622"/>
              <a:gd name="connsiteX2" fmla="*/ 95157 w 95157"/>
              <a:gd name="connsiteY2" fmla="*/ 0 h 64622"/>
              <a:gd name="connsiteX3" fmla="*/ 41589 w 95157"/>
              <a:gd name="connsiteY3" fmla="*/ 64622 h 64622"/>
              <a:gd name="connsiteX4" fmla="*/ 0 w 95157"/>
              <a:gd name="connsiteY4" fmla="*/ 64622 h 64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57" h="64622">
                <a:moveTo>
                  <a:pt x="0" y="64622"/>
                </a:moveTo>
                <a:lnTo>
                  <a:pt x="53568" y="0"/>
                </a:lnTo>
                <a:lnTo>
                  <a:pt x="95157" y="0"/>
                </a:lnTo>
                <a:lnTo>
                  <a:pt x="41589" y="64622"/>
                </a:lnTo>
                <a:lnTo>
                  <a:pt x="0" y="64622"/>
                </a:lnTo>
                <a:close/>
              </a:path>
            </a:pathLst>
          </a:custGeom>
          <a:solidFill>
            <a:srgbClr val="00FFF6">
              <a:alpha val="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grpSp>
        <p:nvGrpSpPr>
          <p:cNvPr id="23" name="PA-组合 48">
            <a:extLst>
              <a:ext uri="{FF2B5EF4-FFF2-40B4-BE49-F238E27FC236}">
                <a16:creationId xmlns:a16="http://schemas.microsoft.com/office/drawing/2014/main" id="{A4DAADB1-C574-4DAE-B50D-848AE0DBC64F}"/>
              </a:ext>
            </a:extLst>
          </p:cNvPr>
          <p:cNvGrpSpPr/>
          <p:nvPr>
            <p:custDataLst>
              <p:tags r:id="rId20"/>
            </p:custDataLst>
          </p:nvPr>
        </p:nvGrpSpPr>
        <p:grpSpPr>
          <a:xfrm>
            <a:off x="609800" y="1909705"/>
            <a:ext cx="1442301" cy="1460890"/>
            <a:chOff x="660400" y="2255448"/>
            <a:chExt cx="1442301" cy="1460890"/>
          </a:xfrm>
          <a:effectLst>
            <a:outerShdw blurRad="508000" dist="558800" dir="4800000" algn="ctr" rotWithShape="0">
              <a:srgbClr val="000000">
                <a:alpha val="25000"/>
              </a:srgbClr>
            </a:outerShdw>
          </a:effectLst>
        </p:grpSpPr>
        <p:sp>
          <p:nvSpPr>
            <p:cNvPr id="24" name="PA-椭圆 49">
              <a:extLst>
                <a:ext uri="{FF2B5EF4-FFF2-40B4-BE49-F238E27FC236}">
                  <a16:creationId xmlns:a16="http://schemas.microsoft.com/office/drawing/2014/main" id="{C93F06A5-3907-4142-87B4-4D4336CE9708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660400" y="2255448"/>
              <a:ext cx="1442301" cy="1460890"/>
            </a:xfrm>
            <a:prstGeom prst="ellipse">
              <a:avLst/>
            </a:prstGeom>
            <a:solidFill>
              <a:srgbClr val="04C8F8">
                <a:alpha val="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5484C8B-B75B-442D-A040-A137ED46EA95}"/>
                </a:ext>
              </a:extLst>
            </p:cNvPr>
            <p:cNvGrpSpPr/>
            <p:nvPr/>
          </p:nvGrpSpPr>
          <p:grpSpPr>
            <a:xfrm>
              <a:off x="707977" y="2303638"/>
              <a:ext cx="1347147" cy="1364510"/>
              <a:chOff x="4689856" y="3829388"/>
              <a:chExt cx="10023128" cy="10023128"/>
            </a:xfrm>
          </p:grpSpPr>
          <p:sp>
            <p:nvSpPr>
              <p:cNvPr id="46" name="PA-弧形 71">
                <a:extLst>
                  <a:ext uri="{FF2B5EF4-FFF2-40B4-BE49-F238E27FC236}">
                    <a16:creationId xmlns:a16="http://schemas.microsoft.com/office/drawing/2014/main" id="{D2A470B6-0021-4A77-A7FC-4492FD68A35D}"/>
                  </a:ext>
                </a:extLst>
              </p:cNvPr>
              <p:cNvSpPr>
                <a:spLocks noChangeAspect="1"/>
              </p:cNvSpPr>
              <p:nvPr>
                <p:custDataLst>
                  <p:tags r:id="rId54"/>
                </p:custDataLst>
              </p:nvPr>
            </p:nvSpPr>
            <p:spPr>
              <a:xfrm>
                <a:off x="4689856" y="3829388"/>
                <a:ext cx="10023128" cy="10023128"/>
              </a:xfrm>
              <a:prstGeom prst="arc">
                <a:avLst>
                  <a:gd name="adj1" fmla="val 18871311"/>
                  <a:gd name="adj2" fmla="val 0"/>
                </a:avLst>
              </a:prstGeom>
              <a:ln w="25400">
                <a:solidFill>
                  <a:srgbClr val="04C8F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47" name="PA-弧形 72">
                <a:extLst>
                  <a:ext uri="{FF2B5EF4-FFF2-40B4-BE49-F238E27FC236}">
                    <a16:creationId xmlns:a16="http://schemas.microsoft.com/office/drawing/2014/main" id="{095C0249-4438-4CD8-8AE2-7A94D9311378}"/>
                  </a:ext>
                </a:extLst>
              </p:cNvPr>
              <p:cNvSpPr>
                <a:spLocks noChangeAspect="1"/>
              </p:cNvSpPr>
              <p:nvPr>
                <p:custDataLst>
                  <p:tags r:id="rId55"/>
                </p:custDataLst>
              </p:nvPr>
            </p:nvSpPr>
            <p:spPr>
              <a:xfrm>
                <a:off x="4689856" y="3829388"/>
                <a:ext cx="10023128" cy="10023128"/>
              </a:xfrm>
              <a:prstGeom prst="arc">
                <a:avLst>
                  <a:gd name="adj1" fmla="val 2657432"/>
                  <a:gd name="adj2" fmla="val 5430991"/>
                </a:avLst>
              </a:prstGeom>
              <a:ln w="25400">
                <a:solidFill>
                  <a:srgbClr val="04C8F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48" name="PA-弧形 73">
                <a:extLst>
                  <a:ext uri="{FF2B5EF4-FFF2-40B4-BE49-F238E27FC236}">
                    <a16:creationId xmlns:a16="http://schemas.microsoft.com/office/drawing/2014/main" id="{B48763DE-8417-4F83-8A1E-532C2DFC232E}"/>
                  </a:ext>
                </a:extLst>
              </p:cNvPr>
              <p:cNvSpPr>
                <a:spLocks noChangeAspect="1"/>
              </p:cNvSpPr>
              <p:nvPr>
                <p:custDataLst>
                  <p:tags r:id="rId56"/>
                </p:custDataLst>
              </p:nvPr>
            </p:nvSpPr>
            <p:spPr>
              <a:xfrm>
                <a:off x="4689856" y="3829388"/>
                <a:ext cx="10023128" cy="10023128"/>
              </a:xfrm>
              <a:prstGeom prst="arc">
                <a:avLst>
                  <a:gd name="adj1" fmla="val 8064900"/>
                  <a:gd name="adj2" fmla="val 10794377"/>
                </a:avLst>
              </a:prstGeom>
              <a:ln w="25400">
                <a:solidFill>
                  <a:srgbClr val="04C8F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49" name="PA-弧形 74">
                <a:extLst>
                  <a:ext uri="{FF2B5EF4-FFF2-40B4-BE49-F238E27FC236}">
                    <a16:creationId xmlns:a16="http://schemas.microsoft.com/office/drawing/2014/main" id="{2065B616-8C2C-4FFC-BEF9-B95DC1A2EF25}"/>
                  </a:ext>
                </a:extLst>
              </p:cNvPr>
              <p:cNvSpPr>
                <a:spLocks noChangeAspect="1"/>
              </p:cNvSpPr>
              <p:nvPr>
                <p:custDataLst>
                  <p:tags r:id="rId57"/>
                </p:custDataLst>
              </p:nvPr>
            </p:nvSpPr>
            <p:spPr>
              <a:xfrm>
                <a:off x="4689856" y="3829388"/>
                <a:ext cx="10023128" cy="10023128"/>
              </a:xfrm>
              <a:prstGeom prst="arc">
                <a:avLst>
                  <a:gd name="adj1" fmla="val 13526955"/>
                  <a:gd name="adj2" fmla="val 16175240"/>
                </a:avLst>
              </a:prstGeom>
              <a:ln w="25400">
                <a:solidFill>
                  <a:srgbClr val="04C8F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</p:grpSp>
        <p:sp>
          <p:nvSpPr>
            <p:cNvPr id="26" name="PA-椭圆 51">
              <a:extLst>
                <a:ext uri="{FF2B5EF4-FFF2-40B4-BE49-F238E27FC236}">
                  <a16:creationId xmlns:a16="http://schemas.microsoft.com/office/drawing/2014/main" id="{18004715-9EDC-4490-9CFA-C276DF7C83FF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787565" y="2384252"/>
              <a:ext cx="1187972" cy="1203283"/>
            </a:xfrm>
            <a:prstGeom prst="ellipse">
              <a:avLst/>
            </a:prstGeom>
            <a:solidFill>
              <a:srgbClr val="04C8F8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7" name="PA-空心符 52">
              <a:extLst>
                <a:ext uri="{FF2B5EF4-FFF2-40B4-BE49-F238E27FC236}">
                  <a16:creationId xmlns:a16="http://schemas.microsoft.com/office/drawing/2014/main" id="{B12433AA-29FE-44AC-9E19-E41963829D3A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32656" y="2429924"/>
              <a:ext cx="1097788" cy="1111937"/>
            </a:xfrm>
            <a:prstGeom prst="blockArc">
              <a:avLst>
                <a:gd name="adj1" fmla="val 19711358"/>
                <a:gd name="adj2" fmla="val 2914954"/>
                <a:gd name="adj3" fmla="val 15196"/>
              </a:avLst>
            </a:prstGeom>
            <a:solidFill>
              <a:srgbClr val="04C8F8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8" name="PA-空心符 53">
              <a:extLst>
                <a:ext uri="{FF2B5EF4-FFF2-40B4-BE49-F238E27FC236}">
                  <a16:creationId xmlns:a16="http://schemas.microsoft.com/office/drawing/2014/main" id="{0DA83FD4-F32B-4109-BCEC-5E9C2F604FE5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32656" y="2429924"/>
              <a:ext cx="1097788" cy="1111937"/>
            </a:xfrm>
            <a:prstGeom prst="blockArc">
              <a:avLst>
                <a:gd name="adj1" fmla="val 13440501"/>
                <a:gd name="adj2" fmla="val 15704638"/>
                <a:gd name="adj3" fmla="val 18223"/>
              </a:avLst>
            </a:prstGeom>
            <a:solidFill>
              <a:schemeClr val="accent1"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A392B21C-8B85-4F36-9534-0B82A5F37AD5}"/>
                </a:ext>
              </a:extLst>
            </p:cNvPr>
            <p:cNvGrpSpPr/>
            <p:nvPr/>
          </p:nvGrpSpPr>
          <p:grpSpPr>
            <a:xfrm>
              <a:off x="752875" y="2349114"/>
              <a:ext cx="1257436" cy="1273643"/>
              <a:chOff x="5023598" y="4163130"/>
              <a:chExt cx="9355645" cy="9355645"/>
            </a:xfrm>
          </p:grpSpPr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F7EB666F-9CA4-410B-A88F-66AAE36B73D9}"/>
                  </a:ext>
                </a:extLst>
              </p:cNvPr>
              <p:cNvGrpSpPr/>
              <p:nvPr/>
            </p:nvGrpSpPr>
            <p:grpSpPr>
              <a:xfrm>
                <a:off x="5023598" y="4163130"/>
                <a:ext cx="9355645" cy="9355645"/>
                <a:chOff x="5023598" y="4163130"/>
                <a:chExt cx="9355645" cy="9355645"/>
              </a:xfrm>
            </p:grpSpPr>
            <p:sp>
              <p:nvSpPr>
                <p:cNvPr id="44" name="PA-空心符 69">
                  <a:extLst>
                    <a:ext uri="{FF2B5EF4-FFF2-40B4-BE49-F238E27FC236}">
                      <a16:creationId xmlns:a16="http://schemas.microsoft.com/office/drawing/2014/main" id="{ECA3B4B6-642D-4703-A9ED-ADBE7A6EF830}"/>
                    </a:ext>
                  </a:extLst>
                </p:cNvPr>
                <p:cNvSpPr/>
                <p:nvPr>
                  <p:custDataLst>
                    <p:tags r:id="rId52"/>
                  </p:custDataLst>
                </p:nvPr>
              </p:nvSpPr>
              <p:spPr>
                <a:xfrm>
                  <a:off x="5023598" y="4163130"/>
                  <a:ext cx="9355645" cy="9355645"/>
                </a:xfrm>
                <a:prstGeom prst="blockArc">
                  <a:avLst>
                    <a:gd name="adj1" fmla="val 20924235"/>
                    <a:gd name="adj2" fmla="val 1461409"/>
                    <a:gd name="adj3" fmla="val 16166"/>
                  </a:avLst>
                </a:prstGeom>
                <a:gradFill flip="none" rotWithShape="1">
                  <a:gsLst>
                    <a:gs pos="99000">
                      <a:srgbClr val="04C8F8">
                        <a:alpha val="0"/>
                      </a:srgbClr>
                    </a:gs>
                    <a:gs pos="0">
                      <a:srgbClr val="04C8F8">
                        <a:alpha val="50000"/>
                      </a:srgb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45" name="PA-空心符 70">
                  <a:extLst>
                    <a:ext uri="{FF2B5EF4-FFF2-40B4-BE49-F238E27FC236}">
                      <a16:creationId xmlns:a16="http://schemas.microsoft.com/office/drawing/2014/main" id="{8E604ED2-D509-4F47-91F7-E17BB8B6D13B}"/>
                    </a:ext>
                  </a:extLst>
                </p:cNvPr>
                <p:cNvSpPr/>
                <p:nvPr>
                  <p:custDataLst>
                    <p:tags r:id="rId53"/>
                  </p:custDataLst>
                </p:nvPr>
              </p:nvSpPr>
              <p:spPr>
                <a:xfrm>
                  <a:off x="5148910" y="4288442"/>
                  <a:ext cx="9105017" cy="9105017"/>
                </a:xfrm>
                <a:prstGeom prst="blockArc">
                  <a:avLst>
                    <a:gd name="adj1" fmla="val 11529923"/>
                    <a:gd name="adj2" fmla="val 16228218"/>
                    <a:gd name="adj3" fmla="val 21568"/>
                  </a:avLst>
                </a:prstGeom>
                <a:gradFill>
                  <a:gsLst>
                    <a:gs pos="99000">
                      <a:srgbClr val="04C8F8">
                        <a:alpha val="50000"/>
                      </a:srgbClr>
                    </a:gs>
                    <a:gs pos="3000">
                      <a:srgbClr val="04C8F8">
                        <a:alpha val="0"/>
                      </a:srgb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43" name="PA-空心符 68">
                <a:extLst>
                  <a:ext uri="{FF2B5EF4-FFF2-40B4-BE49-F238E27FC236}">
                    <a16:creationId xmlns:a16="http://schemas.microsoft.com/office/drawing/2014/main" id="{F8BD321E-8505-41CE-B5A8-EB7E7E695AB1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>
              <a:xfrm>
                <a:off x="5617661" y="4757193"/>
                <a:ext cx="8167516" cy="8167516"/>
              </a:xfrm>
              <a:prstGeom prst="blockArc">
                <a:avLst>
                  <a:gd name="adj1" fmla="val 6114415"/>
                  <a:gd name="adj2" fmla="val 9292269"/>
                  <a:gd name="adj3" fmla="val 21369"/>
                </a:avLst>
              </a:prstGeom>
              <a:solidFill>
                <a:srgbClr val="04C8F8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</p:grpSp>
        <p:sp useBgFill="1">
          <p:nvSpPr>
            <p:cNvPr id="30" name="PA-椭圆 55">
              <a:extLst>
                <a:ext uri="{FF2B5EF4-FFF2-40B4-BE49-F238E27FC236}">
                  <a16:creationId xmlns:a16="http://schemas.microsoft.com/office/drawing/2014/main" id="{BCF81722-FE02-4817-969F-475D3DF81ED7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882476" y="2480387"/>
              <a:ext cx="998234" cy="1011100"/>
            </a:xfrm>
            <a:prstGeom prst="ellipse">
              <a:avLst/>
            </a:prstGeom>
            <a:ln w="60325">
              <a:solidFill>
                <a:srgbClr val="04C8F8">
                  <a:alpha val="65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FB757054-5875-4B2E-8531-97C8D7E904F4}"/>
                </a:ext>
              </a:extLst>
            </p:cNvPr>
            <p:cNvGrpSpPr/>
            <p:nvPr/>
          </p:nvGrpSpPr>
          <p:grpSpPr>
            <a:xfrm>
              <a:off x="1132521" y="2780382"/>
              <a:ext cx="461964" cy="461962"/>
              <a:chOff x="989663" y="2668785"/>
              <a:chExt cx="709579" cy="709579"/>
            </a:xfrm>
          </p:grpSpPr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DB7A8067-5899-4C8A-B562-9FA6B01DB404}"/>
                  </a:ext>
                </a:extLst>
              </p:cNvPr>
              <p:cNvGrpSpPr/>
              <p:nvPr/>
            </p:nvGrpSpPr>
            <p:grpSpPr>
              <a:xfrm>
                <a:off x="1287892" y="3080135"/>
                <a:ext cx="251952" cy="251952"/>
                <a:chOff x="3376602" y="2384889"/>
                <a:chExt cx="251952" cy="251952"/>
              </a:xfrm>
              <a:solidFill>
                <a:schemeClr val="bg1"/>
              </a:solidFill>
            </p:grpSpPr>
            <p:sp>
              <p:nvSpPr>
                <p:cNvPr id="39" name="PA-任意多边形 21">
                  <a:extLst>
                    <a:ext uri="{FF2B5EF4-FFF2-40B4-BE49-F238E27FC236}">
                      <a16:creationId xmlns:a16="http://schemas.microsoft.com/office/drawing/2014/main" id="{FD305F19-5893-4BF9-AA73-0805904E3DEC}"/>
                    </a:ext>
                  </a:extLst>
                </p:cNvPr>
                <p:cNvSpPr>
                  <a:spLocks/>
                </p:cNvSpPr>
                <p:nvPr>
                  <p:custDataLst>
                    <p:tags r:id="rId48"/>
                  </p:custDataLst>
                </p:nvPr>
              </p:nvSpPr>
              <p:spPr bwMode="auto">
                <a:xfrm>
                  <a:off x="3491009" y="2454304"/>
                  <a:ext cx="44992" cy="68130"/>
                </a:xfrm>
                <a:custGeom>
                  <a:avLst/>
                  <a:gdLst>
                    <a:gd name="T0" fmla="*/ 0 w 35"/>
                    <a:gd name="T1" fmla="*/ 0 h 53"/>
                    <a:gd name="T2" fmla="*/ 0 w 35"/>
                    <a:gd name="T3" fmla="*/ 53 h 53"/>
                    <a:gd name="T4" fmla="*/ 35 w 35"/>
                    <a:gd name="T5" fmla="*/ 53 h 53"/>
                    <a:gd name="T6" fmla="*/ 35 w 35"/>
                    <a:gd name="T7" fmla="*/ 36 h 53"/>
                    <a:gd name="T8" fmla="*/ 17 w 35"/>
                    <a:gd name="T9" fmla="*/ 36 h 53"/>
                    <a:gd name="T10" fmla="*/ 17 w 35"/>
                    <a:gd name="T11" fmla="*/ 0 h 53"/>
                    <a:gd name="T12" fmla="*/ 0 w 35"/>
                    <a:gd name="T13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5" h="53">
                      <a:moveTo>
                        <a:pt x="0" y="0"/>
                      </a:moveTo>
                      <a:lnTo>
                        <a:pt x="0" y="53"/>
                      </a:lnTo>
                      <a:lnTo>
                        <a:pt x="35" y="53"/>
                      </a:lnTo>
                      <a:lnTo>
                        <a:pt x="35" y="36"/>
                      </a:lnTo>
                      <a:lnTo>
                        <a:pt x="17" y="36"/>
                      </a:lnTo>
                      <a:lnTo>
                        <a:pt x="1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PA-任意多边形 22">
                  <a:extLst>
                    <a:ext uri="{FF2B5EF4-FFF2-40B4-BE49-F238E27FC236}">
                      <a16:creationId xmlns:a16="http://schemas.microsoft.com/office/drawing/2014/main" id="{0292EE90-A647-4AB4-A473-04774A11459F}"/>
                    </a:ext>
                  </a:extLst>
                </p:cNvPr>
                <p:cNvSpPr>
                  <a:spLocks/>
                </p:cNvSpPr>
                <p:nvPr>
                  <p:custDataLst>
                    <p:tags r:id="rId49"/>
                  </p:custDataLst>
                </p:nvPr>
              </p:nvSpPr>
              <p:spPr bwMode="auto">
                <a:xfrm>
                  <a:off x="3422879" y="2384889"/>
                  <a:ext cx="205675" cy="206961"/>
                </a:xfrm>
                <a:custGeom>
                  <a:avLst/>
                  <a:gdLst>
                    <a:gd name="T0" fmla="*/ 223 w 575"/>
                    <a:gd name="T1" fmla="*/ 0 h 575"/>
                    <a:gd name="T2" fmla="*/ 0 w 575"/>
                    <a:gd name="T3" fmla="*/ 79 h 575"/>
                    <a:gd name="T4" fmla="*/ 41 w 575"/>
                    <a:gd name="T5" fmla="*/ 129 h 575"/>
                    <a:gd name="T6" fmla="*/ 191 w 575"/>
                    <a:gd name="T7" fmla="*/ 66 h 575"/>
                    <a:gd name="T8" fmla="*/ 191 w 575"/>
                    <a:gd name="T9" fmla="*/ 128 h 575"/>
                    <a:gd name="T10" fmla="*/ 255 w 575"/>
                    <a:gd name="T11" fmla="*/ 128 h 575"/>
                    <a:gd name="T12" fmla="*/ 255 w 575"/>
                    <a:gd name="T13" fmla="*/ 66 h 575"/>
                    <a:gd name="T14" fmla="*/ 509 w 575"/>
                    <a:gd name="T15" fmla="*/ 320 h 575"/>
                    <a:gd name="T16" fmla="*/ 447 w 575"/>
                    <a:gd name="T17" fmla="*/ 320 h 575"/>
                    <a:gd name="T18" fmla="*/ 447 w 575"/>
                    <a:gd name="T19" fmla="*/ 384 h 575"/>
                    <a:gd name="T20" fmla="*/ 509 w 575"/>
                    <a:gd name="T21" fmla="*/ 384 h 575"/>
                    <a:gd name="T22" fmla="*/ 446 w 575"/>
                    <a:gd name="T23" fmla="*/ 534 h 575"/>
                    <a:gd name="T24" fmla="*/ 495 w 575"/>
                    <a:gd name="T25" fmla="*/ 575 h 575"/>
                    <a:gd name="T26" fmla="*/ 575 w 575"/>
                    <a:gd name="T27" fmla="*/ 352 h 575"/>
                    <a:gd name="T28" fmla="*/ 223 w 575"/>
                    <a:gd name="T29" fmla="*/ 0 h 5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5" h="575">
                      <a:moveTo>
                        <a:pt x="223" y="0"/>
                      </a:moveTo>
                      <a:cubicBezTo>
                        <a:pt x="142" y="0"/>
                        <a:pt x="63" y="28"/>
                        <a:pt x="0" y="79"/>
                      </a:cubicBezTo>
                      <a:cubicBezTo>
                        <a:pt x="41" y="129"/>
                        <a:pt x="41" y="129"/>
                        <a:pt x="41" y="129"/>
                      </a:cubicBezTo>
                      <a:cubicBezTo>
                        <a:pt x="84" y="94"/>
                        <a:pt x="136" y="72"/>
                        <a:pt x="191" y="66"/>
                      </a:cubicBezTo>
                      <a:cubicBezTo>
                        <a:pt x="191" y="128"/>
                        <a:pt x="191" y="128"/>
                        <a:pt x="191" y="128"/>
                      </a:cubicBezTo>
                      <a:cubicBezTo>
                        <a:pt x="255" y="128"/>
                        <a:pt x="255" y="128"/>
                        <a:pt x="255" y="128"/>
                      </a:cubicBezTo>
                      <a:cubicBezTo>
                        <a:pt x="255" y="66"/>
                        <a:pt x="255" y="66"/>
                        <a:pt x="255" y="66"/>
                      </a:cubicBezTo>
                      <a:cubicBezTo>
                        <a:pt x="388" y="81"/>
                        <a:pt x="494" y="187"/>
                        <a:pt x="509" y="320"/>
                      </a:cubicBezTo>
                      <a:cubicBezTo>
                        <a:pt x="447" y="320"/>
                        <a:pt x="447" y="320"/>
                        <a:pt x="447" y="320"/>
                      </a:cubicBezTo>
                      <a:cubicBezTo>
                        <a:pt x="447" y="384"/>
                        <a:pt x="447" y="384"/>
                        <a:pt x="447" y="384"/>
                      </a:cubicBezTo>
                      <a:cubicBezTo>
                        <a:pt x="509" y="384"/>
                        <a:pt x="509" y="384"/>
                        <a:pt x="509" y="384"/>
                      </a:cubicBezTo>
                      <a:cubicBezTo>
                        <a:pt x="503" y="439"/>
                        <a:pt x="481" y="491"/>
                        <a:pt x="446" y="534"/>
                      </a:cubicBezTo>
                      <a:cubicBezTo>
                        <a:pt x="495" y="575"/>
                        <a:pt x="495" y="575"/>
                        <a:pt x="495" y="575"/>
                      </a:cubicBezTo>
                      <a:cubicBezTo>
                        <a:pt x="547" y="512"/>
                        <a:pt x="575" y="433"/>
                        <a:pt x="575" y="352"/>
                      </a:cubicBezTo>
                      <a:cubicBezTo>
                        <a:pt x="575" y="158"/>
                        <a:pt x="417" y="0"/>
                        <a:pt x="2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PA-任意多边形 23">
                  <a:extLst>
                    <a:ext uri="{FF2B5EF4-FFF2-40B4-BE49-F238E27FC236}">
                      <a16:creationId xmlns:a16="http://schemas.microsoft.com/office/drawing/2014/main" id="{707BCA88-D187-4E43-98C8-3990998882D1}"/>
                    </a:ext>
                  </a:extLst>
                </p:cNvPr>
                <p:cNvSpPr>
                  <a:spLocks/>
                </p:cNvSpPr>
                <p:nvPr>
                  <p:custDataLst>
                    <p:tags r:id="rId50"/>
                  </p:custDataLst>
                </p:nvPr>
              </p:nvSpPr>
              <p:spPr bwMode="auto">
                <a:xfrm>
                  <a:off x="3376602" y="2431166"/>
                  <a:ext cx="205675" cy="205675"/>
                </a:xfrm>
                <a:custGeom>
                  <a:avLst/>
                  <a:gdLst>
                    <a:gd name="T0" fmla="*/ 384 w 575"/>
                    <a:gd name="T1" fmla="*/ 509 h 575"/>
                    <a:gd name="T2" fmla="*/ 384 w 575"/>
                    <a:gd name="T3" fmla="*/ 447 h 575"/>
                    <a:gd name="T4" fmla="*/ 320 w 575"/>
                    <a:gd name="T5" fmla="*/ 447 h 575"/>
                    <a:gd name="T6" fmla="*/ 320 w 575"/>
                    <a:gd name="T7" fmla="*/ 509 h 575"/>
                    <a:gd name="T8" fmla="*/ 66 w 575"/>
                    <a:gd name="T9" fmla="*/ 255 h 575"/>
                    <a:gd name="T10" fmla="*/ 128 w 575"/>
                    <a:gd name="T11" fmla="*/ 255 h 575"/>
                    <a:gd name="T12" fmla="*/ 128 w 575"/>
                    <a:gd name="T13" fmla="*/ 191 h 575"/>
                    <a:gd name="T14" fmla="*/ 66 w 575"/>
                    <a:gd name="T15" fmla="*/ 191 h 575"/>
                    <a:gd name="T16" fmla="*/ 129 w 575"/>
                    <a:gd name="T17" fmla="*/ 41 h 575"/>
                    <a:gd name="T18" fmla="*/ 80 w 575"/>
                    <a:gd name="T19" fmla="*/ 0 h 575"/>
                    <a:gd name="T20" fmla="*/ 0 w 575"/>
                    <a:gd name="T21" fmla="*/ 223 h 575"/>
                    <a:gd name="T22" fmla="*/ 352 w 575"/>
                    <a:gd name="T23" fmla="*/ 575 h 575"/>
                    <a:gd name="T24" fmla="*/ 575 w 575"/>
                    <a:gd name="T25" fmla="*/ 496 h 575"/>
                    <a:gd name="T26" fmla="*/ 534 w 575"/>
                    <a:gd name="T27" fmla="*/ 446 h 575"/>
                    <a:gd name="T28" fmla="*/ 384 w 575"/>
                    <a:gd name="T29" fmla="*/ 509 h 5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5" h="575">
                      <a:moveTo>
                        <a:pt x="384" y="509"/>
                      </a:moveTo>
                      <a:cubicBezTo>
                        <a:pt x="384" y="447"/>
                        <a:pt x="384" y="447"/>
                        <a:pt x="384" y="447"/>
                      </a:cubicBezTo>
                      <a:cubicBezTo>
                        <a:pt x="320" y="447"/>
                        <a:pt x="320" y="447"/>
                        <a:pt x="320" y="447"/>
                      </a:cubicBezTo>
                      <a:cubicBezTo>
                        <a:pt x="320" y="509"/>
                        <a:pt x="320" y="509"/>
                        <a:pt x="320" y="509"/>
                      </a:cubicBezTo>
                      <a:cubicBezTo>
                        <a:pt x="187" y="494"/>
                        <a:pt x="81" y="388"/>
                        <a:pt x="66" y="255"/>
                      </a:cubicBezTo>
                      <a:cubicBezTo>
                        <a:pt x="128" y="255"/>
                        <a:pt x="128" y="255"/>
                        <a:pt x="128" y="255"/>
                      </a:cubicBezTo>
                      <a:cubicBezTo>
                        <a:pt x="128" y="191"/>
                        <a:pt x="128" y="191"/>
                        <a:pt x="128" y="191"/>
                      </a:cubicBezTo>
                      <a:cubicBezTo>
                        <a:pt x="66" y="191"/>
                        <a:pt x="66" y="191"/>
                        <a:pt x="66" y="191"/>
                      </a:cubicBezTo>
                      <a:cubicBezTo>
                        <a:pt x="72" y="136"/>
                        <a:pt x="94" y="84"/>
                        <a:pt x="129" y="41"/>
                      </a:cubicBezTo>
                      <a:cubicBezTo>
                        <a:pt x="80" y="0"/>
                        <a:pt x="80" y="0"/>
                        <a:pt x="80" y="0"/>
                      </a:cubicBezTo>
                      <a:cubicBezTo>
                        <a:pt x="28" y="63"/>
                        <a:pt x="0" y="142"/>
                        <a:pt x="0" y="223"/>
                      </a:cubicBezTo>
                      <a:cubicBezTo>
                        <a:pt x="0" y="417"/>
                        <a:pt x="158" y="575"/>
                        <a:pt x="352" y="575"/>
                      </a:cubicBezTo>
                      <a:cubicBezTo>
                        <a:pt x="433" y="575"/>
                        <a:pt x="512" y="547"/>
                        <a:pt x="575" y="496"/>
                      </a:cubicBezTo>
                      <a:cubicBezTo>
                        <a:pt x="534" y="446"/>
                        <a:pt x="534" y="446"/>
                        <a:pt x="534" y="446"/>
                      </a:cubicBezTo>
                      <a:cubicBezTo>
                        <a:pt x="491" y="481"/>
                        <a:pt x="439" y="503"/>
                        <a:pt x="384" y="50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9665A73A-56BC-40FF-A159-4DFAF8A76EA2}"/>
                  </a:ext>
                </a:extLst>
              </p:cNvPr>
              <p:cNvGrpSpPr/>
              <p:nvPr/>
            </p:nvGrpSpPr>
            <p:grpSpPr>
              <a:xfrm>
                <a:off x="989663" y="2668785"/>
                <a:ext cx="709579" cy="709579"/>
                <a:chOff x="3078373" y="1973539"/>
                <a:chExt cx="709579" cy="709579"/>
              </a:xfrm>
              <a:solidFill>
                <a:schemeClr val="bg1"/>
              </a:solidFill>
            </p:grpSpPr>
            <p:sp>
              <p:nvSpPr>
                <p:cNvPr id="34" name="PA-任意多边形 19">
                  <a:extLst>
                    <a:ext uri="{FF2B5EF4-FFF2-40B4-BE49-F238E27FC236}">
                      <a16:creationId xmlns:a16="http://schemas.microsoft.com/office/drawing/2014/main" id="{CFC56241-244A-4E95-8DBE-8D7A87967916}"/>
                    </a:ext>
                  </a:extLst>
                </p:cNvPr>
                <p:cNvSpPr>
                  <a:spLocks/>
                </p:cNvSpPr>
                <p:nvPr>
                  <p:custDataLst>
                    <p:tags r:id="rId44"/>
                  </p:custDataLst>
                </p:nvPr>
              </p:nvSpPr>
              <p:spPr bwMode="auto">
                <a:xfrm>
                  <a:off x="3223631" y="2382318"/>
                  <a:ext cx="106694" cy="106694"/>
                </a:xfrm>
                <a:custGeom>
                  <a:avLst/>
                  <a:gdLst>
                    <a:gd name="T0" fmla="*/ 213 w 298"/>
                    <a:gd name="T1" fmla="*/ 36 h 298"/>
                    <a:gd name="T2" fmla="*/ 234 w 298"/>
                    <a:gd name="T3" fmla="*/ 106 h 298"/>
                    <a:gd name="T4" fmla="*/ 106 w 298"/>
                    <a:gd name="T5" fmla="*/ 234 h 298"/>
                    <a:gd name="T6" fmla="*/ 36 w 298"/>
                    <a:gd name="T7" fmla="*/ 213 h 298"/>
                    <a:gd name="T8" fmla="*/ 0 w 298"/>
                    <a:gd name="T9" fmla="*/ 266 h 298"/>
                    <a:gd name="T10" fmla="*/ 106 w 298"/>
                    <a:gd name="T11" fmla="*/ 298 h 298"/>
                    <a:gd name="T12" fmla="*/ 298 w 298"/>
                    <a:gd name="T13" fmla="*/ 106 h 298"/>
                    <a:gd name="T14" fmla="*/ 266 w 298"/>
                    <a:gd name="T15" fmla="*/ 0 h 298"/>
                    <a:gd name="T16" fmla="*/ 213 w 298"/>
                    <a:gd name="T17" fmla="*/ 36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8" h="298">
                      <a:moveTo>
                        <a:pt x="213" y="36"/>
                      </a:moveTo>
                      <a:cubicBezTo>
                        <a:pt x="227" y="57"/>
                        <a:pt x="234" y="81"/>
                        <a:pt x="234" y="106"/>
                      </a:cubicBezTo>
                      <a:cubicBezTo>
                        <a:pt x="234" y="177"/>
                        <a:pt x="177" y="234"/>
                        <a:pt x="106" y="234"/>
                      </a:cubicBezTo>
                      <a:cubicBezTo>
                        <a:pt x="81" y="234"/>
                        <a:pt x="57" y="227"/>
                        <a:pt x="36" y="213"/>
                      </a:cubicBezTo>
                      <a:cubicBezTo>
                        <a:pt x="0" y="266"/>
                        <a:pt x="0" y="266"/>
                        <a:pt x="0" y="266"/>
                      </a:cubicBezTo>
                      <a:cubicBezTo>
                        <a:pt x="32" y="287"/>
                        <a:pt x="68" y="298"/>
                        <a:pt x="106" y="298"/>
                      </a:cubicBezTo>
                      <a:cubicBezTo>
                        <a:pt x="212" y="298"/>
                        <a:pt x="298" y="212"/>
                        <a:pt x="298" y="106"/>
                      </a:cubicBezTo>
                      <a:cubicBezTo>
                        <a:pt x="298" y="68"/>
                        <a:pt x="287" y="32"/>
                        <a:pt x="266" y="0"/>
                      </a:cubicBezTo>
                      <a:lnTo>
                        <a:pt x="213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35" name="PA-任意多边形 20">
                  <a:extLst>
                    <a:ext uri="{FF2B5EF4-FFF2-40B4-BE49-F238E27FC236}">
                      <a16:creationId xmlns:a16="http://schemas.microsoft.com/office/drawing/2014/main" id="{88DFA946-D8B7-4C49-9B94-676793910007}"/>
                    </a:ext>
                  </a:extLst>
                </p:cNvPr>
                <p:cNvSpPr>
                  <a:spLocks/>
                </p:cNvSpPr>
                <p:nvPr>
                  <p:custDataLst>
                    <p:tags r:id="rId45"/>
                  </p:custDataLst>
                </p:nvPr>
              </p:nvSpPr>
              <p:spPr bwMode="auto">
                <a:xfrm>
                  <a:off x="3192780" y="2351467"/>
                  <a:ext cx="106694" cy="106694"/>
                </a:xfrm>
                <a:custGeom>
                  <a:avLst/>
                  <a:gdLst>
                    <a:gd name="T0" fmla="*/ 192 w 298"/>
                    <a:gd name="T1" fmla="*/ 64 h 298"/>
                    <a:gd name="T2" fmla="*/ 262 w 298"/>
                    <a:gd name="T3" fmla="*/ 85 h 298"/>
                    <a:gd name="T4" fmla="*/ 298 w 298"/>
                    <a:gd name="T5" fmla="*/ 32 h 298"/>
                    <a:gd name="T6" fmla="*/ 192 w 298"/>
                    <a:gd name="T7" fmla="*/ 0 h 298"/>
                    <a:gd name="T8" fmla="*/ 0 w 298"/>
                    <a:gd name="T9" fmla="*/ 192 h 298"/>
                    <a:gd name="T10" fmla="*/ 32 w 298"/>
                    <a:gd name="T11" fmla="*/ 298 h 298"/>
                    <a:gd name="T12" fmla="*/ 85 w 298"/>
                    <a:gd name="T13" fmla="*/ 262 h 298"/>
                    <a:gd name="T14" fmla="*/ 64 w 298"/>
                    <a:gd name="T15" fmla="*/ 192 h 298"/>
                    <a:gd name="T16" fmla="*/ 192 w 298"/>
                    <a:gd name="T17" fmla="*/ 64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8" h="298">
                      <a:moveTo>
                        <a:pt x="192" y="64"/>
                      </a:moveTo>
                      <a:cubicBezTo>
                        <a:pt x="217" y="64"/>
                        <a:pt x="241" y="71"/>
                        <a:pt x="262" y="85"/>
                      </a:cubicBezTo>
                      <a:cubicBezTo>
                        <a:pt x="298" y="32"/>
                        <a:pt x="298" y="32"/>
                        <a:pt x="298" y="32"/>
                      </a:cubicBezTo>
                      <a:cubicBezTo>
                        <a:pt x="266" y="11"/>
                        <a:pt x="230" y="0"/>
                        <a:pt x="192" y="0"/>
                      </a:cubicBezTo>
                      <a:cubicBezTo>
                        <a:pt x="86" y="0"/>
                        <a:pt x="0" y="86"/>
                        <a:pt x="0" y="192"/>
                      </a:cubicBezTo>
                      <a:cubicBezTo>
                        <a:pt x="0" y="230"/>
                        <a:pt x="11" y="266"/>
                        <a:pt x="32" y="298"/>
                      </a:cubicBezTo>
                      <a:cubicBezTo>
                        <a:pt x="85" y="262"/>
                        <a:pt x="85" y="262"/>
                        <a:pt x="85" y="262"/>
                      </a:cubicBezTo>
                      <a:cubicBezTo>
                        <a:pt x="71" y="241"/>
                        <a:pt x="64" y="217"/>
                        <a:pt x="64" y="192"/>
                      </a:cubicBezTo>
                      <a:cubicBezTo>
                        <a:pt x="64" y="121"/>
                        <a:pt x="121" y="64"/>
                        <a:pt x="192" y="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grpSp>
              <p:nvGrpSpPr>
                <p:cNvPr id="36" name="组合 35">
                  <a:extLst>
                    <a:ext uri="{FF2B5EF4-FFF2-40B4-BE49-F238E27FC236}">
                      <a16:creationId xmlns:a16="http://schemas.microsoft.com/office/drawing/2014/main" id="{50F400C9-DDE0-428F-9CCA-B86A60ED0CAA}"/>
                    </a:ext>
                  </a:extLst>
                </p:cNvPr>
                <p:cNvGrpSpPr/>
                <p:nvPr/>
              </p:nvGrpSpPr>
              <p:grpSpPr>
                <a:xfrm>
                  <a:off x="3078373" y="1973539"/>
                  <a:ext cx="709579" cy="709579"/>
                  <a:chOff x="3078373" y="1973539"/>
                  <a:chExt cx="709579" cy="709579"/>
                </a:xfrm>
                <a:grpFill/>
              </p:grpSpPr>
              <p:sp>
                <p:nvSpPr>
                  <p:cNvPr id="37" name="PA-任意多边形 24">
                    <a:extLst>
                      <a:ext uri="{FF2B5EF4-FFF2-40B4-BE49-F238E27FC236}">
                        <a16:creationId xmlns:a16="http://schemas.microsoft.com/office/drawing/2014/main" id="{D781E3CA-9762-415E-9005-FD24545C0FDD}"/>
                      </a:ext>
                    </a:extLst>
                  </p:cNvPr>
                  <p:cNvSpPr>
                    <a:spLocks noEditPoints="1"/>
                  </p:cNvSpPr>
                  <p:nvPr>
                    <p:custDataLst>
                      <p:tags r:id="rId46"/>
                    </p:custDataLst>
                  </p:nvPr>
                </p:nvSpPr>
                <p:spPr bwMode="auto">
                  <a:xfrm>
                    <a:off x="3078373" y="2087946"/>
                    <a:ext cx="709579" cy="595172"/>
                  </a:xfrm>
                  <a:custGeom>
                    <a:avLst/>
                    <a:gdLst>
                      <a:gd name="T0" fmla="*/ 1728 w 1984"/>
                      <a:gd name="T1" fmla="*/ 1152 h 1664"/>
                      <a:gd name="T2" fmla="*/ 1536 w 1984"/>
                      <a:gd name="T3" fmla="*/ 256 h 1664"/>
                      <a:gd name="T4" fmla="*/ 1472 w 1984"/>
                      <a:gd name="T5" fmla="*/ 801 h 1664"/>
                      <a:gd name="T6" fmla="*/ 1280 w 1984"/>
                      <a:gd name="T7" fmla="*/ 416 h 1664"/>
                      <a:gd name="T8" fmla="*/ 1216 w 1984"/>
                      <a:gd name="T9" fmla="*/ 706 h 1664"/>
                      <a:gd name="T10" fmla="*/ 1024 w 1984"/>
                      <a:gd name="T11" fmla="*/ 576 h 1664"/>
                      <a:gd name="T12" fmla="*/ 933 w 1984"/>
                      <a:gd name="T13" fmla="*/ 776 h 1664"/>
                      <a:gd name="T14" fmla="*/ 961 w 1984"/>
                      <a:gd name="T15" fmla="*/ 653 h 1664"/>
                      <a:gd name="T16" fmla="*/ 716 w 1984"/>
                      <a:gd name="T17" fmla="*/ 529 h 1664"/>
                      <a:gd name="T18" fmla="*/ 635 w 1984"/>
                      <a:gd name="T19" fmla="*/ 416 h 1664"/>
                      <a:gd name="T20" fmla="*/ 375 w 1984"/>
                      <a:gd name="T21" fmla="*/ 502 h 1664"/>
                      <a:gd name="T22" fmla="*/ 237 w 1984"/>
                      <a:gd name="T23" fmla="*/ 479 h 1664"/>
                      <a:gd name="T24" fmla="*/ 114 w 1984"/>
                      <a:gd name="T25" fmla="*/ 724 h 1664"/>
                      <a:gd name="T26" fmla="*/ 0 w 1984"/>
                      <a:gd name="T27" fmla="*/ 805 h 1664"/>
                      <a:gd name="T28" fmla="*/ 86 w 1984"/>
                      <a:gd name="T29" fmla="*/ 1065 h 1664"/>
                      <a:gd name="T30" fmla="*/ 63 w 1984"/>
                      <a:gd name="T31" fmla="*/ 1203 h 1664"/>
                      <a:gd name="T32" fmla="*/ 308 w 1984"/>
                      <a:gd name="T33" fmla="*/ 1326 h 1664"/>
                      <a:gd name="T34" fmla="*/ 389 w 1984"/>
                      <a:gd name="T35" fmla="*/ 1440 h 1664"/>
                      <a:gd name="T36" fmla="*/ 649 w 1984"/>
                      <a:gd name="T37" fmla="*/ 1354 h 1664"/>
                      <a:gd name="T38" fmla="*/ 729 w 1984"/>
                      <a:gd name="T39" fmla="*/ 1336 h 1664"/>
                      <a:gd name="T40" fmla="*/ 1662 w 1984"/>
                      <a:gd name="T41" fmla="*/ 1216 h 1664"/>
                      <a:gd name="T42" fmla="*/ 1984 w 1984"/>
                      <a:gd name="T43" fmla="*/ 0 h 1664"/>
                      <a:gd name="T44" fmla="*/ 1792 w 1984"/>
                      <a:gd name="T45" fmla="*/ 1152 h 1664"/>
                      <a:gd name="T46" fmla="*/ 1664 w 1984"/>
                      <a:gd name="T47" fmla="*/ 320 h 1664"/>
                      <a:gd name="T48" fmla="*/ 1662 w 1984"/>
                      <a:gd name="T49" fmla="*/ 1152 h 1664"/>
                      <a:gd name="T50" fmla="*/ 1600 w 1984"/>
                      <a:gd name="T51" fmla="*/ 320 h 1664"/>
                      <a:gd name="T52" fmla="*/ 1408 w 1984"/>
                      <a:gd name="T53" fmla="*/ 480 h 1664"/>
                      <a:gd name="T54" fmla="*/ 1344 w 1984"/>
                      <a:gd name="T55" fmla="*/ 732 h 1664"/>
                      <a:gd name="T56" fmla="*/ 1088 w 1984"/>
                      <a:gd name="T57" fmla="*/ 640 h 1664"/>
                      <a:gd name="T58" fmla="*/ 1152 w 1984"/>
                      <a:gd name="T59" fmla="*/ 706 h 1664"/>
                      <a:gd name="T60" fmla="*/ 1088 w 1984"/>
                      <a:gd name="T61" fmla="*/ 640 h 1664"/>
                      <a:gd name="T62" fmla="*/ 613 w 1984"/>
                      <a:gd name="T63" fmla="*/ 1298 h 1664"/>
                      <a:gd name="T64" fmla="*/ 581 w 1984"/>
                      <a:gd name="T65" fmla="*/ 1376 h 1664"/>
                      <a:gd name="T66" fmla="*/ 431 w 1984"/>
                      <a:gd name="T67" fmla="*/ 1304 h 1664"/>
                      <a:gd name="T68" fmla="*/ 321 w 1984"/>
                      <a:gd name="T69" fmla="*/ 1261 h 1664"/>
                      <a:gd name="T70" fmla="*/ 244 w 1984"/>
                      <a:gd name="T71" fmla="*/ 1293 h 1664"/>
                      <a:gd name="T72" fmla="*/ 189 w 1984"/>
                      <a:gd name="T73" fmla="*/ 1136 h 1664"/>
                      <a:gd name="T74" fmla="*/ 142 w 1984"/>
                      <a:gd name="T75" fmla="*/ 1029 h 1664"/>
                      <a:gd name="T76" fmla="*/ 64 w 1984"/>
                      <a:gd name="T77" fmla="*/ 997 h 1664"/>
                      <a:gd name="T78" fmla="*/ 136 w 1984"/>
                      <a:gd name="T79" fmla="*/ 847 h 1664"/>
                      <a:gd name="T80" fmla="*/ 179 w 1984"/>
                      <a:gd name="T81" fmla="*/ 737 h 1664"/>
                      <a:gd name="T82" fmla="*/ 147 w 1984"/>
                      <a:gd name="T83" fmla="*/ 660 h 1664"/>
                      <a:gd name="T84" fmla="*/ 304 w 1984"/>
                      <a:gd name="T85" fmla="*/ 605 h 1664"/>
                      <a:gd name="T86" fmla="*/ 411 w 1984"/>
                      <a:gd name="T87" fmla="*/ 558 h 1664"/>
                      <a:gd name="T88" fmla="*/ 443 w 1984"/>
                      <a:gd name="T89" fmla="*/ 480 h 1664"/>
                      <a:gd name="T90" fmla="*/ 593 w 1984"/>
                      <a:gd name="T91" fmla="*/ 552 h 1664"/>
                      <a:gd name="T92" fmla="*/ 703 w 1984"/>
                      <a:gd name="T93" fmla="*/ 595 h 1664"/>
                      <a:gd name="T94" fmla="*/ 780 w 1984"/>
                      <a:gd name="T95" fmla="*/ 562 h 1664"/>
                      <a:gd name="T96" fmla="*/ 835 w 1984"/>
                      <a:gd name="T97" fmla="*/ 720 h 1664"/>
                      <a:gd name="T98" fmla="*/ 878 w 1984"/>
                      <a:gd name="T99" fmla="*/ 815 h 1664"/>
                      <a:gd name="T100" fmla="*/ 512 w 1984"/>
                      <a:gd name="T101" fmla="*/ 608 h 1664"/>
                      <a:gd name="T102" fmla="*/ 512 w 1984"/>
                      <a:gd name="T103" fmla="*/ 1248 h 1664"/>
                      <a:gd name="T104" fmla="*/ 704 w 1984"/>
                      <a:gd name="T105" fmla="*/ 1184 h 1664"/>
                      <a:gd name="T106" fmla="*/ 703 w 1984"/>
                      <a:gd name="T107" fmla="*/ 1261 h 1664"/>
                      <a:gd name="T108" fmla="*/ 715 w 1984"/>
                      <a:gd name="T109" fmla="*/ 1084 h 1664"/>
                      <a:gd name="T110" fmla="*/ 256 w 1984"/>
                      <a:gd name="T111" fmla="*/ 928 h 1664"/>
                      <a:gd name="T112" fmla="*/ 768 w 1984"/>
                      <a:gd name="T113" fmla="*/ 928 h 1664"/>
                      <a:gd name="T114" fmla="*/ 1184 w 1984"/>
                      <a:gd name="T115" fmla="*/ 1600 h 1664"/>
                      <a:gd name="T116" fmla="*/ 1184 w 1984"/>
                      <a:gd name="T117" fmla="*/ 768 h 1664"/>
                      <a:gd name="T118" fmla="*/ 1184 w 1984"/>
                      <a:gd name="T119" fmla="*/ 1600 h 1664"/>
                      <a:gd name="T120" fmla="*/ 1920 w 1984"/>
                      <a:gd name="T121" fmla="*/ 64 h 1664"/>
                      <a:gd name="T122" fmla="*/ 1856 w 1984"/>
                      <a:gd name="T123" fmla="*/ 1152 h 16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1984" h="1664">
                        <a:moveTo>
                          <a:pt x="1792" y="1152"/>
                        </a:moveTo>
                        <a:cubicBezTo>
                          <a:pt x="1728" y="1152"/>
                          <a:pt x="1728" y="1152"/>
                          <a:pt x="1728" y="1152"/>
                        </a:cubicBezTo>
                        <a:cubicBezTo>
                          <a:pt x="1728" y="256"/>
                          <a:pt x="1728" y="256"/>
                          <a:pt x="1728" y="256"/>
                        </a:cubicBezTo>
                        <a:cubicBezTo>
                          <a:pt x="1536" y="256"/>
                          <a:pt x="1536" y="256"/>
                          <a:pt x="1536" y="256"/>
                        </a:cubicBezTo>
                        <a:cubicBezTo>
                          <a:pt x="1536" y="859"/>
                          <a:pt x="1536" y="859"/>
                          <a:pt x="1536" y="859"/>
                        </a:cubicBezTo>
                        <a:cubicBezTo>
                          <a:pt x="1516" y="838"/>
                          <a:pt x="1495" y="818"/>
                          <a:pt x="1472" y="801"/>
                        </a:cubicBezTo>
                        <a:cubicBezTo>
                          <a:pt x="1472" y="416"/>
                          <a:pt x="1472" y="416"/>
                          <a:pt x="1472" y="416"/>
                        </a:cubicBezTo>
                        <a:cubicBezTo>
                          <a:pt x="1280" y="416"/>
                          <a:pt x="1280" y="416"/>
                          <a:pt x="1280" y="416"/>
                        </a:cubicBezTo>
                        <a:cubicBezTo>
                          <a:pt x="1280" y="714"/>
                          <a:pt x="1280" y="714"/>
                          <a:pt x="1280" y="714"/>
                        </a:cubicBezTo>
                        <a:cubicBezTo>
                          <a:pt x="1259" y="709"/>
                          <a:pt x="1238" y="707"/>
                          <a:pt x="1216" y="706"/>
                        </a:cubicBezTo>
                        <a:cubicBezTo>
                          <a:pt x="1216" y="576"/>
                          <a:pt x="1216" y="576"/>
                          <a:pt x="1216" y="576"/>
                        </a:cubicBezTo>
                        <a:cubicBezTo>
                          <a:pt x="1024" y="576"/>
                          <a:pt x="1024" y="576"/>
                          <a:pt x="1024" y="576"/>
                        </a:cubicBezTo>
                        <a:cubicBezTo>
                          <a:pt x="1024" y="732"/>
                          <a:pt x="1024" y="732"/>
                          <a:pt x="1024" y="732"/>
                        </a:cubicBezTo>
                        <a:cubicBezTo>
                          <a:pt x="992" y="743"/>
                          <a:pt x="961" y="758"/>
                          <a:pt x="933" y="776"/>
                        </a:cubicBezTo>
                        <a:cubicBezTo>
                          <a:pt x="926" y="758"/>
                          <a:pt x="919" y="741"/>
                          <a:pt x="910" y="724"/>
                        </a:cubicBezTo>
                        <a:cubicBezTo>
                          <a:pt x="961" y="653"/>
                          <a:pt x="961" y="653"/>
                          <a:pt x="961" y="653"/>
                        </a:cubicBezTo>
                        <a:cubicBezTo>
                          <a:pt x="787" y="479"/>
                          <a:pt x="787" y="479"/>
                          <a:pt x="787" y="479"/>
                        </a:cubicBezTo>
                        <a:cubicBezTo>
                          <a:pt x="716" y="529"/>
                          <a:pt x="716" y="529"/>
                          <a:pt x="716" y="529"/>
                        </a:cubicBezTo>
                        <a:cubicBezTo>
                          <a:pt x="695" y="519"/>
                          <a:pt x="672" y="509"/>
                          <a:pt x="649" y="502"/>
                        </a:cubicBezTo>
                        <a:cubicBezTo>
                          <a:pt x="635" y="416"/>
                          <a:pt x="635" y="416"/>
                          <a:pt x="635" y="416"/>
                        </a:cubicBezTo>
                        <a:cubicBezTo>
                          <a:pt x="389" y="416"/>
                          <a:pt x="389" y="416"/>
                          <a:pt x="389" y="416"/>
                        </a:cubicBezTo>
                        <a:cubicBezTo>
                          <a:pt x="375" y="502"/>
                          <a:pt x="375" y="502"/>
                          <a:pt x="375" y="502"/>
                        </a:cubicBezTo>
                        <a:cubicBezTo>
                          <a:pt x="352" y="509"/>
                          <a:pt x="329" y="519"/>
                          <a:pt x="308" y="529"/>
                        </a:cubicBezTo>
                        <a:cubicBezTo>
                          <a:pt x="237" y="479"/>
                          <a:pt x="237" y="479"/>
                          <a:pt x="237" y="479"/>
                        </a:cubicBezTo>
                        <a:cubicBezTo>
                          <a:pt x="63" y="653"/>
                          <a:pt x="63" y="653"/>
                          <a:pt x="63" y="653"/>
                        </a:cubicBezTo>
                        <a:cubicBezTo>
                          <a:pt x="114" y="724"/>
                          <a:pt x="114" y="724"/>
                          <a:pt x="114" y="724"/>
                        </a:cubicBezTo>
                        <a:cubicBezTo>
                          <a:pt x="103" y="745"/>
                          <a:pt x="93" y="767"/>
                          <a:pt x="86" y="791"/>
                        </a:cubicBezTo>
                        <a:cubicBezTo>
                          <a:pt x="0" y="805"/>
                          <a:pt x="0" y="805"/>
                          <a:pt x="0" y="805"/>
                        </a:cubicBezTo>
                        <a:cubicBezTo>
                          <a:pt x="0" y="1051"/>
                          <a:pt x="0" y="1051"/>
                          <a:pt x="0" y="1051"/>
                        </a:cubicBezTo>
                        <a:cubicBezTo>
                          <a:pt x="86" y="1065"/>
                          <a:pt x="86" y="1065"/>
                          <a:pt x="86" y="1065"/>
                        </a:cubicBezTo>
                        <a:cubicBezTo>
                          <a:pt x="93" y="1089"/>
                          <a:pt x="103" y="1111"/>
                          <a:pt x="114" y="1132"/>
                        </a:cubicBezTo>
                        <a:cubicBezTo>
                          <a:pt x="63" y="1203"/>
                          <a:pt x="63" y="1203"/>
                          <a:pt x="63" y="1203"/>
                        </a:cubicBezTo>
                        <a:cubicBezTo>
                          <a:pt x="237" y="1377"/>
                          <a:pt x="237" y="1377"/>
                          <a:pt x="237" y="1377"/>
                        </a:cubicBezTo>
                        <a:cubicBezTo>
                          <a:pt x="308" y="1326"/>
                          <a:pt x="308" y="1326"/>
                          <a:pt x="308" y="1326"/>
                        </a:cubicBezTo>
                        <a:cubicBezTo>
                          <a:pt x="329" y="1337"/>
                          <a:pt x="352" y="1347"/>
                          <a:pt x="375" y="1354"/>
                        </a:cubicBezTo>
                        <a:cubicBezTo>
                          <a:pt x="389" y="1440"/>
                          <a:pt x="389" y="1440"/>
                          <a:pt x="389" y="1440"/>
                        </a:cubicBezTo>
                        <a:cubicBezTo>
                          <a:pt x="635" y="1440"/>
                          <a:pt x="635" y="1440"/>
                          <a:pt x="635" y="1440"/>
                        </a:cubicBezTo>
                        <a:cubicBezTo>
                          <a:pt x="649" y="1354"/>
                          <a:pt x="649" y="1354"/>
                          <a:pt x="649" y="1354"/>
                        </a:cubicBezTo>
                        <a:cubicBezTo>
                          <a:pt x="672" y="1347"/>
                          <a:pt x="695" y="1337"/>
                          <a:pt x="716" y="1326"/>
                        </a:cubicBezTo>
                        <a:cubicBezTo>
                          <a:pt x="729" y="1336"/>
                          <a:pt x="729" y="1336"/>
                          <a:pt x="729" y="1336"/>
                        </a:cubicBezTo>
                        <a:cubicBezTo>
                          <a:pt x="793" y="1526"/>
                          <a:pt x="972" y="1664"/>
                          <a:pt x="1184" y="1664"/>
                        </a:cubicBezTo>
                        <a:cubicBezTo>
                          <a:pt x="1438" y="1664"/>
                          <a:pt x="1646" y="1466"/>
                          <a:pt x="1662" y="1216"/>
                        </a:cubicBezTo>
                        <a:cubicBezTo>
                          <a:pt x="1984" y="1216"/>
                          <a:pt x="1984" y="1216"/>
                          <a:pt x="1984" y="1216"/>
                        </a:cubicBezTo>
                        <a:cubicBezTo>
                          <a:pt x="1984" y="0"/>
                          <a:pt x="1984" y="0"/>
                          <a:pt x="1984" y="0"/>
                        </a:cubicBezTo>
                        <a:cubicBezTo>
                          <a:pt x="1792" y="0"/>
                          <a:pt x="1792" y="0"/>
                          <a:pt x="1792" y="0"/>
                        </a:cubicBezTo>
                        <a:lnTo>
                          <a:pt x="1792" y="1152"/>
                        </a:lnTo>
                        <a:close/>
                        <a:moveTo>
                          <a:pt x="1600" y="320"/>
                        </a:moveTo>
                        <a:cubicBezTo>
                          <a:pt x="1664" y="320"/>
                          <a:pt x="1664" y="320"/>
                          <a:pt x="1664" y="320"/>
                        </a:cubicBezTo>
                        <a:cubicBezTo>
                          <a:pt x="1664" y="1152"/>
                          <a:pt x="1664" y="1152"/>
                          <a:pt x="1664" y="1152"/>
                        </a:cubicBezTo>
                        <a:cubicBezTo>
                          <a:pt x="1662" y="1152"/>
                          <a:pt x="1662" y="1152"/>
                          <a:pt x="1662" y="1152"/>
                        </a:cubicBezTo>
                        <a:cubicBezTo>
                          <a:pt x="1657" y="1077"/>
                          <a:pt x="1635" y="1007"/>
                          <a:pt x="1600" y="946"/>
                        </a:cubicBezTo>
                        <a:lnTo>
                          <a:pt x="1600" y="320"/>
                        </a:lnTo>
                        <a:close/>
                        <a:moveTo>
                          <a:pt x="1344" y="480"/>
                        </a:moveTo>
                        <a:cubicBezTo>
                          <a:pt x="1408" y="480"/>
                          <a:pt x="1408" y="480"/>
                          <a:pt x="1408" y="480"/>
                        </a:cubicBezTo>
                        <a:cubicBezTo>
                          <a:pt x="1408" y="760"/>
                          <a:pt x="1408" y="760"/>
                          <a:pt x="1408" y="760"/>
                        </a:cubicBezTo>
                        <a:cubicBezTo>
                          <a:pt x="1388" y="749"/>
                          <a:pt x="1366" y="740"/>
                          <a:pt x="1344" y="732"/>
                        </a:cubicBezTo>
                        <a:lnTo>
                          <a:pt x="1344" y="480"/>
                        </a:lnTo>
                        <a:close/>
                        <a:moveTo>
                          <a:pt x="1088" y="640"/>
                        </a:moveTo>
                        <a:cubicBezTo>
                          <a:pt x="1152" y="640"/>
                          <a:pt x="1152" y="640"/>
                          <a:pt x="1152" y="640"/>
                        </a:cubicBezTo>
                        <a:cubicBezTo>
                          <a:pt x="1152" y="706"/>
                          <a:pt x="1152" y="706"/>
                          <a:pt x="1152" y="706"/>
                        </a:cubicBezTo>
                        <a:cubicBezTo>
                          <a:pt x="1130" y="707"/>
                          <a:pt x="1109" y="709"/>
                          <a:pt x="1088" y="714"/>
                        </a:cubicBezTo>
                        <a:lnTo>
                          <a:pt x="1088" y="640"/>
                        </a:lnTo>
                        <a:close/>
                        <a:moveTo>
                          <a:pt x="703" y="1261"/>
                        </a:moveTo>
                        <a:cubicBezTo>
                          <a:pt x="675" y="1277"/>
                          <a:pt x="644" y="1290"/>
                          <a:pt x="613" y="1298"/>
                        </a:cubicBezTo>
                        <a:cubicBezTo>
                          <a:pt x="593" y="1304"/>
                          <a:pt x="593" y="1304"/>
                          <a:pt x="593" y="1304"/>
                        </a:cubicBezTo>
                        <a:cubicBezTo>
                          <a:pt x="581" y="1376"/>
                          <a:pt x="581" y="1376"/>
                          <a:pt x="581" y="1376"/>
                        </a:cubicBezTo>
                        <a:cubicBezTo>
                          <a:pt x="443" y="1376"/>
                          <a:pt x="443" y="1376"/>
                          <a:pt x="443" y="1376"/>
                        </a:cubicBezTo>
                        <a:cubicBezTo>
                          <a:pt x="431" y="1304"/>
                          <a:pt x="431" y="1304"/>
                          <a:pt x="431" y="1304"/>
                        </a:cubicBezTo>
                        <a:cubicBezTo>
                          <a:pt x="411" y="1298"/>
                          <a:pt x="411" y="1298"/>
                          <a:pt x="411" y="1298"/>
                        </a:cubicBezTo>
                        <a:cubicBezTo>
                          <a:pt x="380" y="1290"/>
                          <a:pt x="349" y="1277"/>
                          <a:pt x="321" y="1261"/>
                        </a:cubicBezTo>
                        <a:cubicBezTo>
                          <a:pt x="304" y="1251"/>
                          <a:pt x="304" y="1251"/>
                          <a:pt x="304" y="1251"/>
                        </a:cubicBezTo>
                        <a:cubicBezTo>
                          <a:pt x="244" y="1293"/>
                          <a:pt x="244" y="1293"/>
                          <a:pt x="244" y="1293"/>
                        </a:cubicBezTo>
                        <a:cubicBezTo>
                          <a:pt x="146" y="1196"/>
                          <a:pt x="146" y="1196"/>
                          <a:pt x="146" y="1196"/>
                        </a:cubicBezTo>
                        <a:cubicBezTo>
                          <a:pt x="189" y="1136"/>
                          <a:pt x="189" y="1136"/>
                          <a:pt x="189" y="1136"/>
                        </a:cubicBezTo>
                        <a:cubicBezTo>
                          <a:pt x="179" y="1119"/>
                          <a:pt x="179" y="1119"/>
                          <a:pt x="179" y="1119"/>
                        </a:cubicBezTo>
                        <a:cubicBezTo>
                          <a:pt x="163" y="1091"/>
                          <a:pt x="150" y="1060"/>
                          <a:pt x="142" y="1029"/>
                        </a:cubicBezTo>
                        <a:cubicBezTo>
                          <a:pt x="136" y="1009"/>
                          <a:pt x="136" y="1009"/>
                          <a:pt x="136" y="1009"/>
                        </a:cubicBezTo>
                        <a:cubicBezTo>
                          <a:pt x="64" y="997"/>
                          <a:pt x="64" y="997"/>
                          <a:pt x="64" y="997"/>
                        </a:cubicBezTo>
                        <a:cubicBezTo>
                          <a:pt x="64" y="859"/>
                          <a:pt x="64" y="859"/>
                          <a:pt x="64" y="859"/>
                        </a:cubicBezTo>
                        <a:cubicBezTo>
                          <a:pt x="136" y="847"/>
                          <a:pt x="136" y="847"/>
                          <a:pt x="136" y="847"/>
                        </a:cubicBezTo>
                        <a:cubicBezTo>
                          <a:pt x="142" y="827"/>
                          <a:pt x="142" y="827"/>
                          <a:pt x="142" y="827"/>
                        </a:cubicBezTo>
                        <a:cubicBezTo>
                          <a:pt x="151" y="796"/>
                          <a:pt x="163" y="765"/>
                          <a:pt x="179" y="737"/>
                        </a:cubicBezTo>
                        <a:cubicBezTo>
                          <a:pt x="189" y="720"/>
                          <a:pt x="189" y="720"/>
                          <a:pt x="189" y="720"/>
                        </a:cubicBezTo>
                        <a:cubicBezTo>
                          <a:pt x="147" y="660"/>
                          <a:pt x="147" y="660"/>
                          <a:pt x="147" y="660"/>
                        </a:cubicBezTo>
                        <a:cubicBezTo>
                          <a:pt x="244" y="562"/>
                          <a:pt x="244" y="562"/>
                          <a:pt x="244" y="562"/>
                        </a:cubicBezTo>
                        <a:cubicBezTo>
                          <a:pt x="304" y="605"/>
                          <a:pt x="304" y="605"/>
                          <a:pt x="304" y="605"/>
                        </a:cubicBezTo>
                        <a:cubicBezTo>
                          <a:pt x="321" y="595"/>
                          <a:pt x="321" y="595"/>
                          <a:pt x="321" y="595"/>
                        </a:cubicBezTo>
                        <a:cubicBezTo>
                          <a:pt x="349" y="579"/>
                          <a:pt x="380" y="566"/>
                          <a:pt x="411" y="558"/>
                        </a:cubicBezTo>
                        <a:cubicBezTo>
                          <a:pt x="431" y="552"/>
                          <a:pt x="431" y="552"/>
                          <a:pt x="431" y="552"/>
                        </a:cubicBezTo>
                        <a:cubicBezTo>
                          <a:pt x="443" y="480"/>
                          <a:pt x="443" y="480"/>
                          <a:pt x="443" y="480"/>
                        </a:cubicBezTo>
                        <a:cubicBezTo>
                          <a:pt x="581" y="480"/>
                          <a:pt x="581" y="480"/>
                          <a:pt x="581" y="480"/>
                        </a:cubicBezTo>
                        <a:cubicBezTo>
                          <a:pt x="593" y="552"/>
                          <a:pt x="593" y="552"/>
                          <a:pt x="593" y="552"/>
                        </a:cubicBezTo>
                        <a:cubicBezTo>
                          <a:pt x="613" y="558"/>
                          <a:pt x="613" y="558"/>
                          <a:pt x="613" y="558"/>
                        </a:cubicBezTo>
                        <a:cubicBezTo>
                          <a:pt x="644" y="566"/>
                          <a:pt x="675" y="579"/>
                          <a:pt x="703" y="595"/>
                        </a:cubicBezTo>
                        <a:cubicBezTo>
                          <a:pt x="720" y="605"/>
                          <a:pt x="720" y="605"/>
                          <a:pt x="720" y="605"/>
                        </a:cubicBezTo>
                        <a:cubicBezTo>
                          <a:pt x="780" y="562"/>
                          <a:pt x="780" y="562"/>
                          <a:pt x="780" y="562"/>
                        </a:cubicBezTo>
                        <a:cubicBezTo>
                          <a:pt x="878" y="660"/>
                          <a:pt x="878" y="660"/>
                          <a:pt x="878" y="660"/>
                        </a:cubicBezTo>
                        <a:cubicBezTo>
                          <a:pt x="835" y="720"/>
                          <a:pt x="835" y="720"/>
                          <a:pt x="835" y="720"/>
                        </a:cubicBezTo>
                        <a:cubicBezTo>
                          <a:pt x="845" y="737"/>
                          <a:pt x="845" y="737"/>
                          <a:pt x="845" y="737"/>
                        </a:cubicBezTo>
                        <a:cubicBezTo>
                          <a:pt x="859" y="762"/>
                          <a:pt x="870" y="788"/>
                          <a:pt x="878" y="815"/>
                        </a:cubicBezTo>
                        <a:cubicBezTo>
                          <a:pt x="859" y="830"/>
                          <a:pt x="842" y="847"/>
                          <a:pt x="826" y="866"/>
                        </a:cubicBezTo>
                        <a:cubicBezTo>
                          <a:pt x="797" y="719"/>
                          <a:pt x="667" y="608"/>
                          <a:pt x="512" y="608"/>
                        </a:cubicBezTo>
                        <a:cubicBezTo>
                          <a:pt x="336" y="608"/>
                          <a:pt x="192" y="752"/>
                          <a:pt x="192" y="928"/>
                        </a:cubicBezTo>
                        <a:cubicBezTo>
                          <a:pt x="192" y="1104"/>
                          <a:pt x="336" y="1248"/>
                          <a:pt x="512" y="1248"/>
                        </a:cubicBezTo>
                        <a:cubicBezTo>
                          <a:pt x="582" y="1248"/>
                          <a:pt x="649" y="1224"/>
                          <a:pt x="704" y="1183"/>
                        </a:cubicBezTo>
                        <a:cubicBezTo>
                          <a:pt x="704" y="1183"/>
                          <a:pt x="704" y="1184"/>
                          <a:pt x="704" y="1184"/>
                        </a:cubicBezTo>
                        <a:cubicBezTo>
                          <a:pt x="704" y="1209"/>
                          <a:pt x="706" y="1233"/>
                          <a:pt x="710" y="1257"/>
                        </a:cubicBezTo>
                        <a:lnTo>
                          <a:pt x="703" y="1261"/>
                        </a:lnTo>
                        <a:close/>
                        <a:moveTo>
                          <a:pt x="767" y="947"/>
                        </a:moveTo>
                        <a:cubicBezTo>
                          <a:pt x="743" y="989"/>
                          <a:pt x="725" y="1035"/>
                          <a:pt x="715" y="1084"/>
                        </a:cubicBezTo>
                        <a:cubicBezTo>
                          <a:pt x="666" y="1147"/>
                          <a:pt x="591" y="1184"/>
                          <a:pt x="512" y="1184"/>
                        </a:cubicBezTo>
                        <a:cubicBezTo>
                          <a:pt x="371" y="1184"/>
                          <a:pt x="256" y="1069"/>
                          <a:pt x="256" y="928"/>
                        </a:cubicBezTo>
                        <a:cubicBezTo>
                          <a:pt x="256" y="787"/>
                          <a:pt x="371" y="672"/>
                          <a:pt x="512" y="672"/>
                        </a:cubicBezTo>
                        <a:cubicBezTo>
                          <a:pt x="653" y="672"/>
                          <a:pt x="768" y="787"/>
                          <a:pt x="768" y="928"/>
                        </a:cubicBezTo>
                        <a:cubicBezTo>
                          <a:pt x="768" y="934"/>
                          <a:pt x="768" y="941"/>
                          <a:pt x="767" y="947"/>
                        </a:cubicBezTo>
                        <a:close/>
                        <a:moveTo>
                          <a:pt x="1184" y="1600"/>
                        </a:moveTo>
                        <a:cubicBezTo>
                          <a:pt x="955" y="1600"/>
                          <a:pt x="768" y="1413"/>
                          <a:pt x="768" y="1184"/>
                        </a:cubicBezTo>
                        <a:cubicBezTo>
                          <a:pt x="768" y="955"/>
                          <a:pt x="955" y="768"/>
                          <a:pt x="1184" y="768"/>
                        </a:cubicBezTo>
                        <a:cubicBezTo>
                          <a:pt x="1413" y="768"/>
                          <a:pt x="1600" y="955"/>
                          <a:pt x="1600" y="1184"/>
                        </a:cubicBezTo>
                        <a:cubicBezTo>
                          <a:pt x="1600" y="1413"/>
                          <a:pt x="1413" y="1600"/>
                          <a:pt x="1184" y="1600"/>
                        </a:cubicBezTo>
                        <a:close/>
                        <a:moveTo>
                          <a:pt x="1856" y="64"/>
                        </a:moveTo>
                        <a:cubicBezTo>
                          <a:pt x="1920" y="64"/>
                          <a:pt x="1920" y="64"/>
                          <a:pt x="1920" y="64"/>
                        </a:cubicBezTo>
                        <a:cubicBezTo>
                          <a:pt x="1920" y="1152"/>
                          <a:pt x="1920" y="1152"/>
                          <a:pt x="1920" y="1152"/>
                        </a:cubicBezTo>
                        <a:cubicBezTo>
                          <a:pt x="1856" y="1152"/>
                          <a:pt x="1856" y="1152"/>
                          <a:pt x="1856" y="1152"/>
                        </a:cubicBezTo>
                        <a:lnTo>
                          <a:pt x="1856" y="6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8" name="PA-任意多边形 25">
                    <a:extLst>
                      <a:ext uri="{FF2B5EF4-FFF2-40B4-BE49-F238E27FC236}">
                        <a16:creationId xmlns:a16="http://schemas.microsoft.com/office/drawing/2014/main" id="{D9E3CCE2-EC70-401C-AE7D-317D74874AC0}"/>
                      </a:ext>
                    </a:extLst>
                  </p:cNvPr>
                  <p:cNvSpPr>
                    <a:spLocks noEditPoints="1"/>
                  </p:cNvSpPr>
                  <p:nvPr>
                    <p:custDataLst>
                      <p:tags r:id="rId47"/>
                    </p:custDataLst>
                  </p:nvPr>
                </p:nvSpPr>
                <p:spPr bwMode="auto">
                  <a:xfrm>
                    <a:off x="3078373" y="1973539"/>
                    <a:ext cx="709579" cy="285374"/>
                  </a:xfrm>
                  <a:custGeom>
                    <a:avLst/>
                    <a:gdLst>
                      <a:gd name="T0" fmla="*/ 1792 w 1984"/>
                      <a:gd name="T1" fmla="*/ 64 h 800"/>
                      <a:gd name="T2" fmla="*/ 1634 w 1984"/>
                      <a:gd name="T3" fmla="*/ 245 h 800"/>
                      <a:gd name="T4" fmla="*/ 1385 w 1984"/>
                      <a:gd name="T5" fmla="*/ 298 h 800"/>
                      <a:gd name="T6" fmla="*/ 1248 w 1984"/>
                      <a:gd name="T7" fmla="*/ 384 h 800"/>
                      <a:gd name="T8" fmla="*/ 1093 w 1984"/>
                      <a:gd name="T9" fmla="*/ 615 h 800"/>
                      <a:gd name="T10" fmla="*/ 1054 w 1984"/>
                      <a:gd name="T11" fmla="*/ 608 h 800"/>
                      <a:gd name="T12" fmla="*/ 960 w 1984"/>
                      <a:gd name="T13" fmla="*/ 192 h 800"/>
                      <a:gd name="T14" fmla="*/ 768 w 1984"/>
                      <a:gd name="T15" fmla="*/ 192 h 800"/>
                      <a:gd name="T16" fmla="*/ 508 w 1984"/>
                      <a:gd name="T17" fmla="*/ 374 h 800"/>
                      <a:gd name="T18" fmla="*/ 358 w 1984"/>
                      <a:gd name="T19" fmla="*/ 416 h 800"/>
                      <a:gd name="T20" fmla="*/ 96 w 1984"/>
                      <a:gd name="T21" fmla="*/ 352 h 800"/>
                      <a:gd name="T22" fmla="*/ 96 w 1984"/>
                      <a:gd name="T23" fmla="*/ 544 h 800"/>
                      <a:gd name="T24" fmla="*/ 358 w 1984"/>
                      <a:gd name="T25" fmla="*/ 480 h 800"/>
                      <a:gd name="T26" fmla="*/ 544 w 1984"/>
                      <a:gd name="T27" fmla="*/ 448 h 800"/>
                      <a:gd name="T28" fmla="*/ 804 w 1984"/>
                      <a:gd name="T29" fmla="*/ 266 h 800"/>
                      <a:gd name="T30" fmla="*/ 866 w 1984"/>
                      <a:gd name="T31" fmla="*/ 288 h 800"/>
                      <a:gd name="T32" fmla="*/ 960 w 1984"/>
                      <a:gd name="T33" fmla="*/ 704 h 800"/>
                      <a:gd name="T34" fmla="*/ 1152 w 1984"/>
                      <a:gd name="T35" fmla="*/ 704 h 800"/>
                      <a:gd name="T36" fmla="*/ 1307 w 1984"/>
                      <a:gd name="T37" fmla="*/ 473 h 800"/>
                      <a:gd name="T38" fmla="*/ 1440 w 1984"/>
                      <a:gd name="T39" fmla="*/ 384 h 800"/>
                      <a:gd name="T40" fmla="*/ 1536 w 1984"/>
                      <a:gd name="T41" fmla="*/ 237 h 800"/>
                      <a:gd name="T42" fmla="*/ 1920 w 1984"/>
                      <a:gd name="T43" fmla="*/ 99 h 800"/>
                      <a:gd name="T44" fmla="*/ 1984 w 1984"/>
                      <a:gd name="T45" fmla="*/ 192 h 800"/>
                      <a:gd name="T46" fmla="*/ 1792 w 1984"/>
                      <a:gd name="T47" fmla="*/ 0 h 800"/>
                      <a:gd name="T48" fmla="*/ 64 w 1984"/>
                      <a:gd name="T49" fmla="*/ 448 h 800"/>
                      <a:gd name="T50" fmla="*/ 128 w 1984"/>
                      <a:gd name="T51" fmla="*/ 448 h 800"/>
                      <a:gd name="T52" fmla="*/ 448 w 1984"/>
                      <a:gd name="T53" fmla="*/ 480 h 800"/>
                      <a:gd name="T54" fmla="*/ 448 w 1984"/>
                      <a:gd name="T55" fmla="*/ 416 h 800"/>
                      <a:gd name="T56" fmla="*/ 448 w 1984"/>
                      <a:gd name="T57" fmla="*/ 480 h 800"/>
                      <a:gd name="T58" fmla="*/ 864 w 1984"/>
                      <a:gd name="T59" fmla="*/ 160 h 800"/>
                      <a:gd name="T60" fmla="*/ 864 w 1984"/>
                      <a:gd name="T61" fmla="*/ 224 h 800"/>
                      <a:gd name="T62" fmla="*/ 1056 w 1984"/>
                      <a:gd name="T63" fmla="*/ 736 h 800"/>
                      <a:gd name="T64" fmla="*/ 1056 w 1984"/>
                      <a:gd name="T65" fmla="*/ 672 h 800"/>
                      <a:gd name="T66" fmla="*/ 1056 w 1984"/>
                      <a:gd name="T67" fmla="*/ 736 h 800"/>
                      <a:gd name="T68" fmla="*/ 1312 w 1984"/>
                      <a:gd name="T69" fmla="*/ 384 h 800"/>
                      <a:gd name="T70" fmla="*/ 1376 w 1984"/>
                      <a:gd name="T71" fmla="*/ 384 h 8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1984" h="800">
                        <a:moveTo>
                          <a:pt x="1792" y="0"/>
                        </a:moveTo>
                        <a:cubicBezTo>
                          <a:pt x="1792" y="64"/>
                          <a:pt x="1792" y="64"/>
                          <a:pt x="1792" y="64"/>
                        </a:cubicBezTo>
                        <a:cubicBezTo>
                          <a:pt x="1861" y="64"/>
                          <a:pt x="1861" y="64"/>
                          <a:pt x="1861" y="64"/>
                        </a:cubicBezTo>
                        <a:cubicBezTo>
                          <a:pt x="1634" y="245"/>
                          <a:pt x="1634" y="245"/>
                          <a:pt x="1634" y="245"/>
                        </a:cubicBezTo>
                        <a:cubicBezTo>
                          <a:pt x="1536" y="147"/>
                          <a:pt x="1536" y="147"/>
                          <a:pt x="1536" y="147"/>
                        </a:cubicBezTo>
                        <a:cubicBezTo>
                          <a:pt x="1385" y="298"/>
                          <a:pt x="1385" y="298"/>
                          <a:pt x="1385" y="298"/>
                        </a:cubicBezTo>
                        <a:cubicBezTo>
                          <a:pt x="1373" y="292"/>
                          <a:pt x="1359" y="288"/>
                          <a:pt x="1344" y="288"/>
                        </a:cubicBezTo>
                        <a:cubicBezTo>
                          <a:pt x="1291" y="288"/>
                          <a:pt x="1248" y="331"/>
                          <a:pt x="1248" y="384"/>
                        </a:cubicBezTo>
                        <a:cubicBezTo>
                          <a:pt x="1248" y="401"/>
                          <a:pt x="1253" y="416"/>
                          <a:pt x="1260" y="429"/>
                        </a:cubicBezTo>
                        <a:cubicBezTo>
                          <a:pt x="1093" y="615"/>
                          <a:pt x="1093" y="615"/>
                          <a:pt x="1093" y="615"/>
                        </a:cubicBezTo>
                        <a:cubicBezTo>
                          <a:pt x="1081" y="611"/>
                          <a:pt x="1069" y="608"/>
                          <a:pt x="1056" y="608"/>
                        </a:cubicBezTo>
                        <a:cubicBezTo>
                          <a:pt x="1055" y="608"/>
                          <a:pt x="1055" y="608"/>
                          <a:pt x="1054" y="608"/>
                        </a:cubicBezTo>
                        <a:cubicBezTo>
                          <a:pt x="926" y="265"/>
                          <a:pt x="926" y="265"/>
                          <a:pt x="926" y="265"/>
                        </a:cubicBezTo>
                        <a:cubicBezTo>
                          <a:pt x="946" y="247"/>
                          <a:pt x="960" y="221"/>
                          <a:pt x="960" y="192"/>
                        </a:cubicBezTo>
                        <a:cubicBezTo>
                          <a:pt x="960" y="139"/>
                          <a:pt x="917" y="96"/>
                          <a:pt x="864" y="96"/>
                        </a:cubicBezTo>
                        <a:cubicBezTo>
                          <a:pt x="811" y="96"/>
                          <a:pt x="768" y="139"/>
                          <a:pt x="768" y="192"/>
                        </a:cubicBezTo>
                        <a:cubicBezTo>
                          <a:pt x="768" y="199"/>
                          <a:pt x="769" y="206"/>
                          <a:pt x="770" y="212"/>
                        </a:cubicBezTo>
                        <a:cubicBezTo>
                          <a:pt x="508" y="374"/>
                          <a:pt x="508" y="374"/>
                          <a:pt x="508" y="374"/>
                        </a:cubicBezTo>
                        <a:cubicBezTo>
                          <a:pt x="491" y="360"/>
                          <a:pt x="471" y="352"/>
                          <a:pt x="448" y="352"/>
                        </a:cubicBezTo>
                        <a:cubicBezTo>
                          <a:pt x="406" y="352"/>
                          <a:pt x="371" y="379"/>
                          <a:pt x="358" y="416"/>
                        </a:cubicBezTo>
                        <a:cubicBezTo>
                          <a:pt x="186" y="416"/>
                          <a:pt x="186" y="416"/>
                          <a:pt x="186" y="416"/>
                        </a:cubicBezTo>
                        <a:cubicBezTo>
                          <a:pt x="173" y="379"/>
                          <a:pt x="138" y="352"/>
                          <a:pt x="96" y="352"/>
                        </a:cubicBezTo>
                        <a:cubicBezTo>
                          <a:pt x="43" y="352"/>
                          <a:pt x="0" y="395"/>
                          <a:pt x="0" y="448"/>
                        </a:cubicBezTo>
                        <a:cubicBezTo>
                          <a:pt x="0" y="501"/>
                          <a:pt x="43" y="544"/>
                          <a:pt x="96" y="544"/>
                        </a:cubicBezTo>
                        <a:cubicBezTo>
                          <a:pt x="138" y="544"/>
                          <a:pt x="173" y="517"/>
                          <a:pt x="186" y="480"/>
                        </a:cubicBezTo>
                        <a:cubicBezTo>
                          <a:pt x="358" y="480"/>
                          <a:pt x="358" y="480"/>
                          <a:pt x="358" y="480"/>
                        </a:cubicBezTo>
                        <a:cubicBezTo>
                          <a:pt x="371" y="517"/>
                          <a:pt x="406" y="544"/>
                          <a:pt x="448" y="544"/>
                        </a:cubicBezTo>
                        <a:cubicBezTo>
                          <a:pt x="501" y="544"/>
                          <a:pt x="544" y="501"/>
                          <a:pt x="544" y="448"/>
                        </a:cubicBezTo>
                        <a:cubicBezTo>
                          <a:pt x="544" y="441"/>
                          <a:pt x="543" y="434"/>
                          <a:pt x="542" y="428"/>
                        </a:cubicBezTo>
                        <a:cubicBezTo>
                          <a:pt x="804" y="266"/>
                          <a:pt x="804" y="266"/>
                          <a:pt x="804" y="266"/>
                        </a:cubicBezTo>
                        <a:cubicBezTo>
                          <a:pt x="821" y="280"/>
                          <a:pt x="841" y="288"/>
                          <a:pt x="864" y="288"/>
                        </a:cubicBezTo>
                        <a:cubicBezTo>
                          <a:pt x="865" y="288"/>
                          <a:pt x="865" y="288"/>
                          <a:pt x="866" y="288"/>
                        </a:cubicBezTo>
                        <a:cubicBezTo>
                          <a:pt x="994" y="631"/>
                          <a:pt x="994" y="631"/>
                          <a:pt x="994" y="631"/>
                        </a:cubicBezTo>
                        <a:cubicBezTo>
                          <a:pt x="974" y="649"/>
                          <a:pt x="960" y="675"/>
                          <a:pt x="960" y="704"/>
                        </a:cubicBezTo>
                        <a:cubicBezTo>
                          <a:pt x="960" y="757"/>
                          <a:pt x="1003" y="800"/>
                          <a:pt x="1056" y="800"/>
                        </a:cubicBezTo>
                        <a:cubicBezTo>
                          <a:pt x="1109" y="800"/>
                          <a:pt x="1152" y="757"/>
                          <a:pt x="1152" y="704"/>
                        </a:cubicBezTo>
                        <a:cubicBezTo>
                          <a:pt x="1152" y="687"/>
                          <a:pt x="1147" y="672"/>
                          <a:pt x="1140" y="658"/>
                        </a:cubicBezTo>
                        <a:cubicBezTo>
                          <a:pt x="1307" y="473"/>
                          <a:pt x="1307" y="473"/>
                          <a:pt x="1307" y="473"/>
                        </a:cubicBezTo>
                        <a:cubicBezTo>
                          <a:pt x="1319" y="477"/>
                          <a:pt x="1331" y="480"/>
                          <a:pt x="1344" y="480"/>
                        </a:cubicBezTo>
                        <a:cubicBezTo>
                          <a:pt x="1397" y="480"/>
                          <a:pt x="1440" y="437"/>
                          <a:pt x="1440" y="384"/>
                        </a:cubicBezTo>
                        <a:cubicBezTo>
                          <a:pt x="1440" y="369"/>
                          <a:pt x="1436" y="355"/>
                          <a:pt x="1430" y="343"/>
                        </a:cubicBezTo>
                        <a:cubicBezTo>
                          <a:pt x="1536" y="237"/>
                          <a:pt x="1536" y="237"/>
                          <a:pt x="1536" y="237"/>
                        </a:cubicBezTo>
                        <a:cubicBezTo>
                          <a:pt x="1630" y="331"/>
                          <a:pt x="1630" y="331"/>
                          <a:pt x="1630" y="331"/>
                        </a:cubicBezTo>
                        <a:cubicBezTo>
                          <a:pt x="1920" y="99"/>
                          <a:pt x="1920" y="99"/>
                          <a:pt x="1920" y="99"/>
                        </a:cubicBezTo>
                        <a:cubicBezTo>
                          <a:pt x="1920" y="192"/>
                          <a:pt x="1920" y="192"/>
                          <a:pt x="1920" y="192"/>
                        </a:cubicBezTo>
                        <a:cubicBezTo>
                          <a:pt x="1984" y="192"/>
                          <a:pt x="1984" y="192"/>
                          <a:pt x="1984" y="192"/>
                        </a:cubicBezTo>
                        <a:cubicBezTo>
                          <a:pt x="1984" y="0"/>
                          <a:pt x="1984" y="0"/>
                          <a:pt x="1984" y="0"/>
                        </a:cubicBezTo>
                        <a:lnTo>
                          <a:pt x="1792" y="0"/>
                        </a:lnTo>
                        <a:close/>
                        <a:moveTo>
                          <a:pt x="96" y="480"/>
                        </a:moveTo>
                        <a:cubicBezTo>
                          <a:pt x="78" y="480"/>
                          <a:pt x="64" y="466"/>
                          <a:pt x="64" y="448"/>
                        </a:cubicBezTo>
                        <a:cubicBezTo>
                          <a:pt x="64" y="430"/>
                          <a:pt x="78" y="416"/>
                          <a:pt x="96" y="416"/>
                        </a:cubicBezTo>
                        <a:cubicBezTo>
                          <a:pt x="114" y="416"/>
                          <a:pt x="128" y="430"/>
                          <a:pt x="128" y="448"/>
                        </a:cubicBezTo>
                        <a:cubicBezTo>
                          <a:pt x="128" y="466"/>
                          <a:pt x="114" y="480"/>
                          <a:pt x="96" y="480"/>
                        </a:cubicBezTo>
                        <a:close/>
                        <a:moveTo>
                          <a:pt x="448" y="480"/>
                        </a:moveTo>
                        <a:cubicBezTo>
                          <a:pt x="430" y="480"/>
                          <a:pt x="416" y="466"/>
                          <a:pt x="416" y="448"/>
                        </a:cubicBezTo>
                        <a:cubicBezTo>
                          <a:pt x="416" y="430"/>
                          <a:pt x="430" y="416"/>
                          <a:pt x="448" y="416"/>
                        </a:cubicBezTo>
                        <a:cubicBezTo>
                          <a:pt x="466" y="416"/>
                          <a:pt x="480" y="430"/>
                          <a:pt x="480" y="448"/>
                        </a:cubicBezTo>
                        <a:cubicBezTo>
                          <a:pt x="480" y="466"/>
                          <a:pt x="466" y="480"/>
                          <a:pt x="448" y="480"/>
                        </a:cubicBezTo>
                        <a:close/>
                        <a:moveTo>
                          <a:pt x="832" y="192"/>
                        </a:moveTo>
                        <a:cubicBezTo>
                          <a:pt x="832" y="174"/>
                          <a:pt x="846" y="160"/>
                          <a:pt x="864" y="160"/>
                        </a:cubicBezTo>
                        <a:cubicBezTo>
                          <a:pt x="882" y="160"/>
                          <a:pt x="896" y="174"/>
                          <a:pt x="896" y="192"/>
                        </a:cubicBezTo>
                        <a:cubicBezTo>
                          <a:pt x="896" y="210"/>
                          <a:pt x="882" y="224"/>
                          <a:pt x="864" y="224"/>
                        </a:cubicBezTo>
                        <a:cubicBezTo>
                          <a:pt x="846" y="224"/>
                          <a:pt x="832" y="210"/>
                          <a:pt x="832" y="192"/>
                        </a:cubicBezTo>
                        <a:close/>
                        <a:moveTo>
                          <a:pt x="1056" y="736"/>
                        </a:moveTo>
                        <a:cubicBezTo>
                          <a:pt x="1038" y="736"/>
                          <a:pt x="1024" y="722"/>
                          <a:pt x="1024" y="704"/>
                        </a:cubicBezTo>
                        <a:cubicBezTo>
                          <a:pt x="1024" y="686"/>
                          <a:pt x="1038" y="672"/>
                          <a:pt x="1056" y="672"/>
                        </a:cubicBezTo>
                        <a:cubicBezTo>
                          <a:pt x="1074" y="672"/>
                          <a:pt x="1088" y="686"/>
                          <a:pt x="1088" y="704"/>
                        </a:cubicBezTo>
                        <a:cubicBezTo>
                          <a:pt x="1088" y="722"/>
                          <a:pt x="1074" y="736"/>
                          <a:pt x="1056" y="736"/>
                        </a:cubicBezTo>
                        <a:close/>
                        <a:moveTo>
                          <a:pt x="1344" y="416"/>
                        </a:moveTo>
                        <a:cubicBezTo>
                          <a:pt x="1326" y="416"/>
                          <a:pt x="1312" y="402"/>
                          <a:pt x="1312" y="384"/>
                        </a:cubicBezTo>
                        <a:cubicBezTo>
                          <a:pt x="1312" y="366"/>
                          <a:pt x="1326" y="352"/>
                          <a:pt x="1344" y="352"/>
                        </a:cubicBezTo>
                        <a:cubicBezTo>
                          <a:pt x="1362" y="352"/>
                          <a:pt x="1376" y="366"/>
                          <a:pt x="1376" y="384"/>
                        </a:cubicBezTo>
                        <a:cubicBezTo>
                          <a:pt x="1376" y="402"/>
                          <a:pt x="1362" y="416"/>
                          <a:pt x="1344" y="4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ea"/>
                      <a:sym typeface="+mn-lt"/>
                    </a:endParaRPr>
                  </a:p>
                </p:txBody>
              </p:sp>
            </p:grpSp>
          </p:grpSp>
        </p:grpSp>
      </p:grpSp>
      <p:sp>
        <p:nvSpPr>
          <p:cNvPr id="50" name="PA-平行四边形 93">
            <a:extLst>
              <a:ext uri="{FF2B5EF4-FFF2-40B4-BE49-F238E27FC236}">
                <a16:creationId xmlns:a16="http://schemas.microsoft.com/office/drawing/2014/main" id="{5BEF215A-E1F2-4155-A551-C1C76F2B82E3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2604786" y="2801274"/>
            <a:ext cx="134703" cy="95327"/>
          </a:xfrm>
          <a:prstGeom prst="parallelogram">
            <a:avLst>
              <a:gd name="adj" fmla="val 76961"/>
            </a:avLst>
          </a:prstGeom>
          <a:solidFill>
            <a:srgbClr val="04C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51" name="PA-平行四边形 94">
            <a:extLst>
              <a:ext uri="{FF2B5EF4-FFF2-40B4-BE49-F238E27FC236}">
                <a16:creationId xmlns:a16="http://schemas.microsoft.com/office/drawing/2014/main" id="{2F34E13F-F654-4C47-8432-3D23C23728CE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2490451" y="2801274"/>
            <a:ext cx="134703" cy="95327"/>
          </a:xfrm>
          <a:prstGeom prst="parallelogram">
            <a:avLst>
              <a:gd name="adj" fmla="val 76961"/>
            </a:avLst>
          </a:prstGeom>
          <a:solidFill>
            <a:srgbClr val="04C8F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52" name="PA-平行四边形 95">
            <a:extLst>
              <a:ext uri="{FF2B5EF4-FFF2-40B4-BE49-F238E27FC236}">
                <a16:creationId xmlns:a16="http://schemas.microsoft.com/office/drawing/2014/main" id="{DDD2CD78-1293-4D20-91F4-74EB9CF0FB61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2376116" y="2801274"/>
            <a:ext cx="134703" cy="95327"/>
          </a:xfrm>
          <a:prstGeom prst="parallelogram">
            <a:avLst>
              <a:gd name="adj" fmla="val 76961"/>
            </a:avLst>
          </a:prstGeom>
          <a:solidFill>
            <a:srgbClr val="04C8F8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53" name="PA-平行四边形 96">
            <a:extLst>
              <a:ext uri="{FF2B5EF4-FFF2-40B4-BE49-F238E27FC236}">
                <a16:creationId xmlns:a16="http://schemas.microsoft.com/office/drawing/2014/main" id="{EAA41733-D15B-4590-B92F-94874061931E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2261781" y="2801274"/>
            <a:ext cx="134703" cy="95327"/>
          </a:xfrm>
          <a:prstGeom prst="parallelogram">
            <a:avLst>
              <a:gd name="adj" fmla="val 76961"/>
            </a:avLst>
          </a:prstGeom>
          <a:solidFill>
            <a:srgbClr val="04C8F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54" name="PA-平行四边形 97">
            <a:extLst>
              <a:ext uri="{FF2B5EF4-FFF2-40B4-BE49-F238E27FC236}">
                <a16:creationId xmlns:a16="http://schemas.microsoft.com/office/drawing/2014/main" id="{B0169458-987E-4768-8427-43AB8CB6C532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2147446" y="2801274"/>
            <a:ext cx="134703" cy="95327"/>
          </a:xfrm>
          <a:prstGeom prst="parallelogram">
            <a:avLst>
              <a:gd name="adj" fmla="val 76961"/>
            </a:avLst>
          </a:prstGeom>
          <a:solidFill>
            <a:srgbClr val="04C8F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55" name="PA-平行四边形 98">
            <a:extLst>
              <a:ext uri="{FF2B5EF4-FFF2-40B4-BE49-F238E27FC236}">
                <a16:creationId xmlns:a16="http://schemas.microsoft.com/office/drawing/2014/main" id="{407DD2DD-B679-40EA-8743-AD235C22B3A2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2033111" y="2801274"/>
            <a:ext cx="134703" cy="95327"/>
          </a:xfrm>
          <a:prstGeom prst="parallelogram">
            <a:avLst>
              <a:gd name="adj" fmla="val 76961"/>
            </a:avLst>
          </a:prstGeom>
          <a:solidFill>
            <a:srgbClr val="04C8F8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pic>
        <p:nvPicPr>
          <p:cNvPr id="56" name="PA-图片 105">
            <a:extLst>
              <a:ext uri="{FF2B5EF4-FFF2-40B4-BE49-F238E27FC236}">
                <a16:creationId xmlns:a16="http://schemas.microsoft.com/office/drawing/2014/main" id="{F30E64F7-7FCA-4E80-997F-EFA1735D49C5}"/>
              </a:ext>
            </a:extLst>
          </p:cNvPr>
          <p:cNvPicPr>
            <a:picLocks noChangeAspect="1"/>
          </p:cNvPicPr>
          <p:nvPr>
            <p:custDataLst>
              <p:tags r:id="rId27"/>
            </p:custDataLst>
          </p:nvPr>
        </p:nvPicPr>
        <p:blipFill rotWithShape="1"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2" r="11630" b="7238"/>
          <a:stretch/>
        </p:blipFill>
        <p:spPr>
          <a:xfrm>
            <a:off x="1651990" y="4274666"/>
            <a:ext cx="9797204" cy="1409260"/>
          </a:xfrm>
          <a:custGeom>
            <a:avLst/>
            <a:gdLst>
              <a:gd name="connsiteX0" fmla="*/ 0 w 9797204"/>
              <a:gd name="connsiteY0" fmla="*/ 0 h 1409260"/>
              <a:gd name="connsiteX1" fmla="*/ 9797204 w 9797204"/>
              <a:gd name="connsiteY1" fmla="*/ 0 h 1409260"/>
              <a:gd name="connsiteX2" fmla="*/ 9797204 w 9797204"/>
              <a:gd name="connsiteY2" fmla="*/ 1211178 h 1409260"/>
              <a:gd name="connsiteX3" fmla="*/ 9599121 w 9797204"/>
              <a:gd name="connsiteY3" fmla="*/ 1409260 h 1409260"/>
              <a:gd name="connsiteX4" fmla="*/ 9105554 w 9797204"/>
              <a:gd name="connsiteY4" fmla="*/ 1409260 h 1409260"/>
              <a:gd name="connsiteX5" fmla="*/ 8897612 w 9797204"/>
              <a:gd name="connsiteY5" fmla="*/ 1409260 h 1409260"/>
              <a:gd name="connsiteX6" fmla="*/ 8838971 w 9797204"/>
              <a:gd name="connsiteY6" fmla="*/ 1409260 h 1409260"/>
              <a:gd name="connsiteX7" fmla="*/ 8389681 w 9797204"/>
              <a:gd name="connsiteY7" fmla="*/ 1409260 h 1409260"/>
              <a:gd name="connsiteX8" fmla="*/ 8273783 w 9797204"/>
              <a:gd name="connsiteY8" fmla="*/ 1409260 h 1409260"/>
              <a:gd name="connsiteX9" fmla="*/ 4840934 w 9797204"/>
              <a:gd name="connsiteY9" fmla="*/ 1409260 h 1409260"/>
              <a:gd name="connsiteX10" fmla="*/ 4752830 w 9797204"/>
              <a:gd name="connsiteY10" fmla="*/ 1409260 h 1409260"/>
              <a:gd name="connsiteX11" fmla="*/ 4174395 w 9797204"/>
              <a:gd name="connsiteY11" fmla="*/ 1409260 h 1409260"/>
              <a:gd name="connsiteX12" fmla="*/ 3648654 w 9797204"/>
              <a:gd name="connsiteY12" fmla="*/ 1409260 h 1409260"/>
              <a:gd name="connsiteX13" fmla="*/ 3472811 w 9797204"/>
              <a:gd name="connsiteY13" fmla="*/ 1409260 h 1409260"/>
              <a:gd name="connsiteX14" fmla="*/ 3369500 w 9797204"/>
              <a:gd name="connsiteY14" fmla="*/ 1409260 h 1409260"/>
              <a:gd name="connsiteX15" fmla="*/ 198084 w 9797204"/>
              <a:gd name="connsiteY15" fmla="*/ 1409260 h 1409260"/>
              <a:gd name="connsiteX16" fmla="*/ 0 w 9797204"/>
              <a:gd name="connsiteY16" fmla="*/ 1211178 h 1409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797204" h="1409260">
                <a:moveTo>
                  <a:pt x="0" y="0"/>
                </a:moveTo>
                <a:lnTo>
                  <a:pt x="9797204" y="0"/>
                </a:lnTo>
                <a:lnTo>
                  <a:pt x="9797204" y="1211178"/>
                </a:lnTo>
                <a:lnTo>
                  <a:pt x="9599121" y="1409260"/>
                </a:lnTo>
                <a:lnTo>
                  <a:pt x="9105554" y="1409260"/>
                </a:lnTo>
                <a:lnTo>
                  <a:pt x="8897612" y="1409260"/>
                </a:lnTo>
                <a:lnTo>
                  <a:pt x="8838971" y="1409260"/>
                </a:lnTo>
                <a:lnTo>
                  <a:pt x="8389681" y="1409260"/>
                </a:lnTo>
                <a:lnTo>
                  <a:pt x="8273783" y="1409260"/>
                </a:lnTo>
                <a:lnTo>
                  <a:pt x="4840934" y="1409260"/>
                </a:lnTo>
                <a:lnTo>
                  <a:pt x="4752830" y="1409260"/>
                </a:lnTo>
                <a:lnTo>
                  <a:pt x="4174395" y="1409260"/>
                </a:lnTo>
                <a:lnTo>
                  <a:pt x="3648654" y="1409260"/>
                </a:lnTo>
                <a:lnTo>
                  <a:pt x="3472811" y="1409260"/>
                </a:lnTo>
                <a:lnTo>
                  <a:pt x="3369500" y="1409260"/>
                </a:lnTo>
                <a:lnTo>
                  <a:pt x="198084" y="1409260"/>
                </a:lnTo>
                <a:lnTo>
                  <a:pt x="0" y="1211178"/>
                </a:lnTo>
                <a:close/>
              </a:path>
            </a:pathLst>
          </a:custGeom>
        </p:spPr>
      </p:pic>
      <p:sp>
        <p:nvSpPr>
          <p:cNvPr id="57" name="PA-平行四边形 84">
            <a:extLst>
              <a:ext uri="{FF2B5EF4-FFF2-40B4-BE49-F238E27FC236}">
                <a16:creationId xmlns:a16="http://schemas.microsoft.com/office/drawing/2014/main" id="{39F900F2-942A-4669-BF10-BFF0A7EC8AC3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7093270" y="2497719"/>
            <a:ext cx="2934731" cy="148717"/>
          </a:xfrm>
          <a:prstGeom prst="parallelogram">
            <a:avLst/>
          </a:prstGeom>
          <a:gradFill>
            <a:gsLst>
              <a:gs pos="33000">
                <a:srgbClr val="28C365">
                  <a:alpha val="0"/>
                </a:srgbClr>
              </a:gs>
              <a:gs pos="83000">
                <a:srgbClr val="04C8F8">
                  <a:alpha val="35000"/>
                </a:srgbClr>
              </a:gs>
            </a:gsLst>
            <a:lin ang="0" scaled="0"/>
          </a:gradFill>
          <a:ln>
            <a:noFill/>
          </a:ln>
          <a:scene3d>
            <a:camera prst="perspectiveLeft">
              <a:rot lat="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58" name="PA-平行四边形 82">
            <a:extLst>
              <a:ext uri="{FF2B5EF4-FFF2-40B4-BE49-F238E27FC236}">
                <a16:creationId xmlns:a16="http://schemas.microsoft.com/office/drawing/2014/main" id="{36B37157-FF44-4A67-A752-363303E3073B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8038003" y="2613560"/>
            <a:ext cx="2934731" cy="195089"/>
          </a:xfrm>
          <a:prstGeom prst="parallelogram">
            <a:avLst/>
          </a:prstGeom>
          <a:gradFill>
            <a:gsLst>
              <a:gs pos="76000">
                <a:srgbClr val="28C365">
                  <a:alpha val="16000"/>
                </a:srgbClr>
              </a:gs>
              <a:gs pos="27000">
                <a:srgbClr val="04C8F8">
                  <a:alpha val="0"/>
                </a:srgbClr>
              </a:gs>
            </a:gsLst>
            <a:lin ang="0" scaled="0"/>
          </a:gradFill>
          <a:ln>
            <a:noFill/>
          </a:ln>
          <a:scene3d>
            <a:camera prst="perspectiveLeft">
              <a:rot lat="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59" name="PA-平行四边形 91">
            <a:extLst>
              <a:ext uri="{FF2B5EF4-FFF2-40B4-BE49-F238E27FC236}">
                <a16:creationId xmlns:a16="http://schemas.microsoft.com/office/drawing/2014/main" id="{2F07E478-8100-44B9-96C8-903B961ECCAA}"/>
              </a:ext>
            </a:extLst>
          </p:cNvPr>
          <p:cNvSpPr/>
          <p:nvPr>
            <p:custDataLst>
              <p:tags r:id="rId30"/>
            </p:custDataLst>
          </p:nvPr>
        </p:nvSpPr>
        <p:spPr>
          <a:xfrm>
            <a:off x="5051132" y="2008035"/>
            <a:ext cx="2986871" cy="177976"/>
          </a:xfrm>
          <a:prstGeom prst="parallelogram">
            <a:avLst/>
          </a:prstGeom>
          <a:gradFill>
            <a:gsLst>
              <a:gs pos="76000">
                <a:srgbClr val="28C365">
                  <a:alpha val="16000"/>
                </a:srgbClr>
              </a:gs>
              <a:gs pos="27000">
                <a:srgbClr val="04C8F8">
                  <a:alpha val="0"/>
                </a:srgbClr>
              </a:gs>
            </a:gsLst>
            <a:lin ang="0" scaled="0"/>
          </a:gradFill>
          <a:ln>
            <a:noFill/>
          </a:ln>
          <a:scene3d>
            <a:camera prst="perspectiveLeft">
              <a:rot lat="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60" name="PA-平行四边形 89">
            <a:extLst>
              <a:ext uri="{FF2B5EF4-FFF2-40B4-BE49-F238E27FC236}">
                <a16:creationId xmlns:a16="http://schemas.microsoft.com/office/drawing/2014/main" id="{98297CD9-E2ED-4E5A-B95B-33747D346F2E}"/>
              </a:ext>
            </a:extLst>
          </p:cNvPr>
          <p:cNvSpPr/>
          <p:nvPr>
            <p:custDataLst>
              <p:tags r:id="rId31"/>
            </p:custDataLst>
          </p:nvPr>
        </p:nvSpPr>
        <p:spPr>
          <a:xfrm>
            <a:off x="4222179" y="2116803"/>
            <a:ext cx="2986871" cy="177976"/>
          </a:xfrm>
          <a:prstGeom prst="parallelogram">
            <a:avLst/>
          </a:prstGeom>
          <a:gradFill>
            <a:gsLst>
              <a:gs pos="33000">
                <a:srgbClr val="28C365">
                  <a:alpha val="0"/>
                </a:srgbClr>
              </a:gs>
              <a:gs pos="83000">
                <a:srgbClr val="04C8F8">
                  <a:alpha val="35000"/>
                </a:srgbClr>
              </a:gs>
            </a:gsLst>
            <a:lin ang="0" scaled="0"/>
          </a:gradFill>
          <a:ln>
            <a:noFill/>
          </a:ln>
          <a:scene3d>
            <a:camera prst="perspectiveLeft">
              <a:rot lat="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61" name="PA-文本框 35">
            <a:extLst>
              <a:ext uri="{FF2B5EF4-FFF2-40B4-BE49-F238E27FC236}">
                <a16:creationId xmlns:a16="http://schemas.microsoft.com/office/drawing/2014/main" id="{5EE75E27-558C-4A20-ABC0-5E9A78370EE9}"/>
              </a:ext>
            </a:extLst>
          </p:cNvPr>
          <p:cNvSpPr txBox="1"/>
          <p:nvPr>
            <p:custDataLst>
              <p:tags r:id="rId32"/>
            </p:custDataLst>
          </p:nvPr>
        </p:nvSpPr>
        <p:spPr>
          <a:xfrm>
            <a:off x="2298645" y="2939225"/>
            <a:ext cx="8199177" cy="14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17663" algn="l"/>
              </a:tabLst>
              <a:defRPr kumimoji="0" sz="1600" b="0" i="0" u="none" strike="noStrike" cap="none" spc="100" normalizeH="0" baseline="0">
                <a:ln>
                  <a:noFill/>
                </a:ln>
                <a:gradFill>
                  <a:gsLst>
                    <a:gs pos="100000">
                      <a:srgbClr val="BDF2FF"/>
                    </a:gs>
                    <a:gs pos="77000">
                      <a:srgbClr val="ADEDFD"/>
                    </a:gs>
                    <a:gs pos="44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17663" algn="l"/>
              </a:tabLst>
              <a:defRPr/>
            </a:pPr>
            <a:r>
              <a:rPr kumimoji="0" lang="zh-CN" altLang="en-US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100000">
                      <a:srgbClr val="BDF2FF"/>
                    </a:gs>
                    <a:gs pos="77000">
                      <a:srgbClr val="ADEDFD"/>
                    </a:gs>
                    <a:gs pos="44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    该项目是一个以电子商务为背景的离线数据仓库，完成一套完整的电商数据业务流程，进行可视化呈现，为商业决策提供数据分析的支持。使用</a:t>
            </a: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100000">
                      <a:srgbClr val="BDF2FF"/>
                    </a:gs>
                    <a:gs pos="77000">
                      <a:srgbClr val="ADEDFD"/>
                    </a:gs>
                    <a:gs pos="44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Hadoop</a:t>
            </a:r>
            <a:r>
              <a:rPr kumimoji="0" lang="zh-CN" altLang="en-US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100000">
                      <a:srgbClr val="BDF2FF"/>
                    </a:gs>
                    <a:gs pos="77000">
                      <a:srgbClr val="ADEDFD"/>
                    </a:gs>
                    <a:gs pos="44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，</a:t>
            </a: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100000">
                      <a:srgbClr val="BDF2FF"/>
                    </a:gs>
                    <a:gs pos="77000">
                      <a:srgbClr val="ADEDFD"/>
                    </a:gs>
                    <a:gs pos="44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Hive</a:t>
            </a:r>
            <a:r>
              <a:rPr kumimoji="0" lang="zh-CN" altLang="en-US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100000">
                      <a:srgbClr val="BDF2FF"/>
                    </a:gs>
                    <a:gs pos="77000">
                      <a:srgbClr val="ADEDFD"/>
                    </a:gs>
                    <a:gs pos="44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，</a:t>
            </a: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100000">
                      <a:srgbClr val="BDF2FF"/>
                    </a:gs>
                    <a:gs pos="77000">
                      <a:srgbClr val="ADEDFD"/>
                    </a:gs>
                    <a:gs pos="44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Zookeeper</a:t>
            </a:r>
            <a:r>
              <a:rPr kumimoji="0" lang="zh-CN" altLang="en-US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100000">
                      <a:srgbClr val="BDF2FF"/>
                    </a:gs>
                    <a:gs pos="77000">
                      <a:srgbClr val="ADEDFD"/>
                    </a:gs>
                    <a:gs pos="44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，</a:t>
            </a: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100000">
                      <a:srgbClr val="BDF2FF"/>
                    </a:gs>
                    <a:gs pos="77000">
                      <a:srgbClr val="ADEDFD"/>
                    </a:gs>
                    <a:gs pos="44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Kafka</a:t>
            </a:r>
            <a:r>
              <a:rPr kumimoji="0" lang="zh-CN" altLang="en-US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100000">
                      <a:srgbClr val="BDF2FF"/>
                    </a:gs>
                    <a:gs pos="77000">
                      <a:srgbClr val="ADEDFD"/>
                    </a:gs>
                    <a:gs pos="44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，</a:t>
            </a: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100000">
                      <a:srgbClr val="BDF2FF"/>
                    </a:gs>
                    <a:gs pos="77000">
                      <a:srgbClr val="ADEDFD"/>
                    </a:gs>
                    <a:gs pos="44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Flume</a:t>
            </a:r>
            <a:r>
              <a:rPr kumimoji="0" lang="zh-CN" altLang="en-US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100000">
                      <a:srgbClr val="BDF2FF"/>
                    </a:gs>
                    <a:gs pos="77000">
                      <a:srgbClr val="ADEDFD"/>
                    </a:gs>
                    <a:gs pos="44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等主流框架及组件来进行实现。</a:t>
            </a:r>
          </a:p>
        </p:txBody>
      </p:sp>
      <p:grpSp>
        <p:nvGrpSpPr>
          <p:cNvPr id="62" name="PA-组合 46">
            <a:extLst>
              <a:ext uri="{FF2B5EF4-FFF2-40B4-BE49-F238E27FC236}">
                <a16:creationId xmlns:a16="http://schemas.microsoft.com/office/drawing/2014/main" id="{135B6BB8-703E-412A-81BB-3A969E94278C}"/>
              </a:ext>
            </a:extLst>
          </p:cNvPr>
          <p:cNvGrpSpPr/>
          <p:nvPr>
            <p:custDataLst>
              <p:tags r:id="rId33"/>
            </p:custDataLst>
          </p:nvPr>
        </p:nvGrpSpPr>
        <p:grpSpPr>
          <a:xfrm>
            <a:off x="2464557" y="2474124"/>
            <a:ext cx="2167621" cy="203580"/>
            <a:chOff x="-402922" y="3146323"/>
            <a:chExt cx="2167621" cy="203580"/>
          </a:xfrm>
        </p:grpSpPr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B979BBEE-2CB5-4856-8AF1-EA46C73F6B8E}"/>
                </a:ext>
              </a:extLst>
            </p:cNvPr>
            <p:cNvGrpSpPr/>
            <p:nvPr/>
          </p:nvGrpSpPr>
          <p:grpSpPr>
            <a:xfrm>
              <a:off x="-6410" y="3146323"/>
              <a:ext cx="1771109" cy="150188"/>
              <a:chOff x="-6410" y="3146323"/>
              <a:chExt cx="1771109" cy="150188"/>
            </a:xfrm>
          </p:grpSpPr>
          <p:sp>
            <p:nvSpPr>
              <p:cNvPr id="65" name="PA-平行四边形 49">
                <a:extLst>
                  <a:ext uri="{FF2B5EF4-FFF2-40B4-BE49-F238E27FC236}">
                    <a16:creationId xmlns:a16="http://schemas.microsoft.com/office/drawing/2014/main" id="{665FC8AA-CFC2-40A8-9756-040ADEC06CF9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 rot="21540000">
                <a:off x="-6410" y="3271807"/>
                <a:ext cx="1714567" cy="24704"/>
              </a:xfrm>
              <a:prstGeom prst="parallelogram">
                <a:avLst/>
              </a:prstGeom>
              <a:noFill/>
              <a:ln w="3175">
                <a:gradFill>
                  <a:gsLst>
                    <a:gs pos="42000">
                      <a:srgbClr val="04C8F8">
                        <a:alpha val="0"/>
                      </a:srgbClr>
                    </a:gs>
                    <a:gs pos="100000">
                      <a:srgbClr val="28C365">
                        <a:alpha val="40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66" name="PA-平行四边形 50">
                <a:extLst>
                  <a:ext uri="{FF2B5EF4-FFF2-40B4-BE49-F238E27FC236}">
                    <a16:creationId xmlns:a16="http://schemas.microsoft.com/office/drawing/2014/main" id="{D484AED1-82AE-454E-B0AC-DAF3095A1D92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 rot="21540000">
                <a:off x="50132" y="3146323"/>
                <a:ext cx="1714567" cy="124483"/>
              </a:xfrm>
              <a:prstGeom prst="parallelogram">
                <a:avLst/>
              </a:prstGeom>
              <a:gradFill>
                <a:gsLst>
                  <a:gs pos="33000">
                    <a:srgbClr val="28C365">
                      <a:alpha val="0"/>
                    </a:srgbClr>
                  </a:gs>
                  <a:gs pos="83000">
                    <a:srgbClr val="04C8F8">
                      <a:alpha val="3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</p:grpSp>
        <p:sp>
          <p:nvSpPr>
            <p:cNvPr id="64" name="PA-平行四边形 48">
              <a:extLst>
                <a:ext uri="{FF2B5EF4-FFF2-40B4-BE49-F238E27FC236}">
                  <a16:creationId xmlns:a16="http://schemas.microsoft.com/office/drawing/2014/main" id="{49AC8D05-5F03-4664-8B7B-58DD8BE45233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 rot="21540000">
              <a:off x="-402922" y="3225420"/>
              <a:ext cx="1714567" cy="124483"/>
            </a:xfrm>
            <a:prstGeom prst="parallelogram">
              <a:avLst/>
            </a:prstGeom>
            <a:gradFill>
              <a:gsLst>
                <a:gs pos="33000">
                  <a:srgbClr val="28C365">
                    <a:alpha val="0"/>
                  </a:srgbClr>
                </a:gs>
                <a:gs pos="83000">
                  <a:srgbClr val="04C8F8">
                    <a:alpha val="3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pic>
        <p:nvPicPr>
          <p:cNvPr id="67" name="图片 66" descr="图片包含 监视器, 室内, 电视, 屏幕&#10;&#10;描述已自动生成">
            <a:extLst>
              <a:ext uri="{FF2B5EF4-FFF2-40B4-BE49-F238E27FC236}">
                <a16:creationId xmlns:a16="http://schemas.microsoft.com/office/drawing/2014/main" id="{F03892CD-F105-48EC-9CF8-5CBFBED87640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797" y="5480980"/>
            <a:ext cx="5052406" cy="556324"/>
          </a:xfrm>
          <a:prstGeom prst="rect">
            <a:avLst/>
          </a:prstGeom>
        </p:spPr>
      </p:pic>
      <p:grpSp>
        <p:nvGrpSpPr>
          <p:cNvPr id="68" name="组合 67">
            <a:extLst>
              <a:ext uri="{FF2B5EF4-FFF2-40B4-BE49-F238E27FC236}">
                <a16:creationId xmlns:a16="http://schemas.microsoft.com/office/drawing/2014/main" id="{0EA43833-59D9-4A2D-AA6B-337A72CB703A}"/>
              </a:ext>
            </a:extLst>
          </p:cNvPr>
          <p:cNvGrpSpPr/>
          <p:nvPr/>
        </p:nvGrpSpPr>
        <p:grpSpPr>
          <a:xfrm>
            <a:off x="-2189654" y="546370"/>
            <a:ext cx="3081523" cy="572355"/>
            <a:chOff x="-1862425" y="-51819"/>
            <a:chExt cx="3081523" cy="572355"/>
          </a:xfrm>
        </p:grpSpPr>
        <p:sp>
          <p:nvSpPr>
            <p:cNvPr id="69" name="PA-平行四边形 91">
              <a:extLst>
                <a:ext uri="{FF2B5EF4-FFF2-40B4-BE49-F238E27FC236}">
                  <a16:creationId xmlns:a16="http://schemas.microsoft.com/office/drawing/2014/main" id="{7A1B5524-CD78-49E3-AB6A-A064FE84C1BF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-1667456" y="-51819"/>
              <a:ext cx="2886554" cy="378273"/>
            </a:xfrm>
            <a:prstGeom prst="parallelogram">
              <a:avLst/>
            </a:prstGeom>
            <a:gradFill>
              <a:gsLst>
                <a:gs pos="33000">
                  <a:srgbClr val="28C365">
                    <a:alpha val="0"/>
                  </a:srgbClr>
                </a:gs>
                <a:gs pos="83000">
                  <a:srgbClr val="04C8F8">
                    <a:alpha val="25000"/>
                  </a:srgbClr>
                </a:gs>
              </a:gsLst>
              <a:lin ang="0" scaled="0"/>
            </a:gradFill>
            <a:ln>
              <a:noFill/>
            </a:ln>
            <a:scene3d>
              <a:camera prst="perspectiveLeft">
                <a:rot lat="0" lon="12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70" name="PA-平行四边形 89">
              <a:extLst>
                <a:ext uri="{FF2B5EF4-FFF2-40B4-BE49-F238E27FC236}">
                  <a16:creationId xmlns:a16="http://schemas.microsoft.com/office/drawing/2014/main" id="{5C4FD567-936F-4BCD-A374-FB1538B0C4EB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-1862425" y="142263"/>
              <a:ext cx="2886554" cy="378273"/>
            </a:xfrm>
            <a:prstGeom prst="parallelogram">
              <a:avLst/>
            </a:prstGeom>
            <a:gradFill>
              <a:gsLst>
                <a:gs pos="33000">
                  <a:srgbClr val="28C365">
                    <a:alpha val="0"/>
                  </a:srgbClr>
                </a:gs>
                <a:gs pos="83000">
                  <a:srgbClr val="04C8F8">
                    <a:alpha val="35000"/>
                  </a:srgbClr>
                </a:gs>
              </a:gsLst>
              <a:lin ang="0" scaled="0"/>
            </a:gradFill>
            <a:ln>
              <a:noFill/>
            </a:ln>
            <a:scene3d>
              <a:camera prst="perspectiveLeft">
                <a:rot lat="0" lon="12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5F1C079A-D837-4954-9A54-A940F85C0AE3}"/>
              </a:ext>
            </a:extLst>
          </p:cNvPr>
          <p:cNvSpPr/>
          <p:nvPr/>
        </p:nvSpPr>
        <p:spPr>
          <a:xfrm rot="16200000">
            <a:off x="10484246" y="5142190"/>
            <a:ext cx="1633936" cy="1984772"/>
          </a:xfrm>
          <a:custGeom>
            <a:avLst/>
            <a:gdLst>
              <a:gd name="connsiteX0" fmla="*/ 1529423 w 1633936"/>
              <a:gd name="connsiteY0" fmla="*/ 1775746 h 1984772"/>
              <a:gd name="connsiteX1" fmla="*/ 1633936 w 1633936"/>
              <a:gd name="connsiteY1" fmla="*/ 1880259 h 1984772"/>
              <a:gd name="connsiteX2" fmla="*/ 1529423 w 1633936"/>
              <a:gd name="connsiteY2" fmla="*/ 1984772 h 1984772"/>
              <a:gd name="connsiteX3" fmla="*/ 1424910 w 1633936"/>
              <a:gd name="connsiteY3" fmla="*/ 1880259 h 1984772"/>
              <a:gd name="connsiteX4" fmla="*/ 1529423 w 1633936"/>
              <a:gd name="connsiteY4" fmla="*/ 1775746 h 1984772"/>
              <a:gd name="connsiteX5" fmla="*/ 1244441 w 1633936"/>
              <a:gd name="connsiteY5" fmla="*/ 1775746 h 1984772"/>
              <a:gd name="connsiteX6" fmla="*/ 1348954 w 1633936"/>
              <a:gd name="connsiteY6" fmla="*/ 1880259 h 1984772"/>
              <a:gd name="connsiteX7" fmla="*/ 1244441 w 1633936"/>
              <a:gd name="connsiteY7" fmla="*/ 1984772 h 1984772"/>
              <a:gd name="connsiteX8" fmla="*/ 1139928 w 1633936"/>
              <a:gd name="connsiteY8" fmla="*/ 1880259 h 1984772"/>
              <a:gd name="connsiteX9" fmla="*/ 1244441 w 1633936"/>
              <a:gd name="connsiteY9" fmla="*/ 1775746 h 1984772"/>
              <a:gd name="connsiteX10" fmla="*/ 959459 w 1633936"/>
              <a:gd name="connsiteY10" fmla="*/ 1775746 h 1984772"/>
              <a:gd name="connsiteX11" fmla="*/ 1063972 w 1633936"/>
              <a:gd name="connsiteY11" fmla="*/ 1880259 h 1984772"/>
              <a:gd name="connsiteX12" fmla="*/ 959459 w 1633936"/>
              <a:gd name="connsiteY12" fmla="*/ 1984772 h 1984772"/>
              <a:gd name="connsiteX13" fmla="*/ 854946 w 1633936"/>
              <a:gd name="connsiteY13" fmla="*/ 1880259 h 1984772"/>
              <a:gd name="connsiteX14" fmla="*/ 959459 w 1633936"/>
              <a:gd name="connsiteY14" fmla="*/ 1775746 h 1984772"/>
              <a:gd name="connsiteX15" fmla="*/ 674477 w 1633936"/>
              <a:gd name="connsiteY15" fmla="*/ 1775746 h 1984772"/>
              <a:gd name="connsiteX16" fmla="*/ 778990 w 1633936"/>
              <a:gd name="connsiteY16" fmla="*/ 1880259 h 1984772"/>
              <a:gd name="connsiteX17" fmla="*/ 674477 w 1633936"/>
              <a:gd name="connsiteY17" fmla="*/ 1984772 h 1984772"/>
              <a:gd name="connsiteX18" fmla="*/ 569964 w 1633936"/>
              <a:gd name="connsiteY18" fmla="*/ 1880259 h 1984772"/>
              <a:gd name="connsiteX19" fmla="*/ 674477 w 1633936"/>
              <a:gd name="connsiteY19" fmla="*/ 1775746 h 1984772"/>
              <a:gd name="connsiteX20" fmla="*/ 389495 w 1633936"/>
              <a:gd name="connsiteY20" fmla="*/ 1775746 h 1984772"/>
              <a:gd name="connsiteX21" fmla="*/ 494008 w 1633936"/>
              <a:gd name="connsiteY21" fmla="*/ 1880259 h 1984772"/>
              <a:gd name="connsiteX22" fmla="*/ 389495 w 1633936"/>
              <a:gd name="connsiteY22" fmla="*/ 1984772 h 1984772"/>
              <a:gd name="connsiteX23" fmla="*/ 284982 w 1633936"/>
              <a:gd name="connsiteY23" fmla="*/ 1880259 h 1984772"/>
              <a:gd name="connsiteX24" fmla="*/ 389495 w 1633936"/>
              <a:gd name="connsiteY24" fmla="*/ 1775746 h 1984772"/>
              <a:gd name="connsiteX25" fmla="*/ 104513 w 1633936"/>
              <a:gd name="connsiteY25" fmla="*/ 1775746 h 1984772"/>
              <a:gd name="connsiteX26" fmla="*/ 209026 w 1633936"/>
              <a:gd name="connsiteY26" fmla="*/ 1880259 h 1984772"/>
              <a:gd name="connsiteX27" fmla="*/ 104513 w 1633936"/>
              <a:gd name="connsiteY27" fmla="*/ 1984772 h 1984772"/>
              <a:gd name="connsiteX28" fmla="*/ 0 w 1633936"/>
              <a:gd name="connsiteY28" fmla="*/ 1880259 h 1984772"/>
              <a:gd name="connsiteX29" fmla="*/ 104513 w 1633936"/>
              <a:gd name="connsiteY29" fmla="*/ 1775746 h 1984772"/>
              <a:gd name="connsiteX30" fmla="*/ 1529423 w 1633936"/>
              <a:gd name="connsiteY30" fmla="*/ 1522068 h 1984772"/>
              <a:gd name="connsiteX31" fmla="*/ 1633936 w 1633936"/>
              <a:gd name="connsiteY31" fmla="*/ 1626581 h 1984772"/>
              <a:gd name="connsiteX32" fmla="*/ 1529423 w 1633936"/>
              <a:gd name="connsiteY32" fmla="*/ 1731094 h 1984772"/>
              <a:gd name="connsiteX33" fmla="*/ 1424910 w 1633936"/>
              <a:gd name="connsiteY33" fmla="*/ 1626581 h 1984772"/>
              <a:gd name="connsiteX34" fmla="*/ 1529423 w 1633936"/>
              <a:gd name="connsiteY34" fmla="*/ 1522068 h 1984772"/>
              <a:gd name="connsiteX35" fmla="*/ 1244441 w 1633936"/>
              <a:gd name="connsiteY35" fmla="*/ 1522068 h 1984772"/>
              <a:gd name="connsiteX36" fmla="*/ 1348954 w 1633936"/>
              <a:gd name="connsiteY36" fmla="*/ 1626581 h 1984772"/>
              <a:gd name="connsiteX37" fmla="*/ 1244441 w 1633936"/>
              <a:gd name="connsiteY37" fmla="*/ 1731094 h 1984772"/>
              <a:gd name="connsiteX38" fmla="*/ 1139928 w 1633936"/>
              <a:gd name="connsiteY38" fmla="*/ 1626581 h 1984772"/>
              <a:gd name="connsiteX39" fmla="*/ 1244441 w 1633936"/>
              <a:gd name="connsiteY39" fmla="*/ 1522068 h 1984772"/>
              <a:gd name="connsiteX40" fmla="*/ 959459 w 1633936"/>
              <a:gd name="connsiteY40" fmla="*/ 1522068 h 1984772"/>
              <a:gd name="connsiteX41" fmla="*/ 1063972 w 1633936"/>
              <a:gd name="connsiteY41" fmla="*/ 1626581 h 1984772"/>
              <a:gd name="connsiteX42" fmla="*/ 959459 w 1633936"/>
              <a:gd name="connsiteY42" fmla="*/ 1731094 h 1984772"/>
              <a:gd name="connsiteX43" fmla="*/ 854946 w 1633936"/>
              <a:gd name="connsiteY43" fmla="*/ 1626581 h 1984772"/>
              <a:gd name="connsiteX44" fmla="*/ 959459 w 1633936"/>
              <a:gd name="connsiteY44" fmla="*/ 1522068 h 1984772"/>
              <a:gd name="connsiteX45" fmla="*/ 674477 w 1633936"/>
              <a:gd name="connsiteY45" fmla="*/ 1522068 h 1984772"/>
              <a:gd name="connsiteX46" fmla="*/ 778990 w 1633936"/>
              <a:gd name="connsiteY46" fmla="*/ 1626581 h 1984772"/>
              <a:gd name="connsiteX47" fmla="*/ 674477 w 1633936"/>
              <a:gd name="connsiteY47" fmla="*/ 1731094 h 1984772"/>
              <a:gd name="connsiteX48" fmla="*/ 569964 w 1633936"/>
              <a:gd name="connsiteY48" fmla="*/ 1626581 h 1984772"/>
              <a:gd name="connsiteX49" fmla="*/ 674477 w 1633936"/>
              <a:gd name="connsiteY49" fmla="*/ 1522068 h 1984772"/>
              <a:gd name="connsiteX50" fmla="*/ 389495 w 1633936"/>
              <a:gd name="connsiteY50" fmla="*/ 1522068 h 1984772"/>
              <a:gd name="connsiteX51" fmla="*/ 494008 w 1633936"/>
              <a:gd name="connsiteY51" fmla="*/ 1626581 h 1984772"/>
              <a:gd name="connsiteX52" fmla="*/ 389495 w 1633936"/>
              <a:gd name="connsiteY52" fmla="*/ 1731094 h 1984772"/>
              <a:gd name="connsiteX53" fmla="*/ 284982 w 1633936"/>
              <a:gd name="connsiteY53" fmla="*/ 1626581 h 1984772"/>
              <a:gd name="connsiteX54" fmla="*/ 389495 w 1633936"/>
              <a:gd name="connsiteY54" fmla="*/ 1522068 h 1984772"/>
              <a:gd name="connsiteX55" fmla="*/ 104513 w 1633936"/>
              <a:gd name="connsiteY55" fmla="*/ 1522068 h 1984772"/>
              <a:gd name="connsiteX56" fmla="*/ 209026 w 1633936"/>
              <a:gd name="connsiteY56" fmla="*/ 1626581 h 1984772"/>
              <a:gd name="connsiteX57" fmla="*/ 104513 w 1633936"/>
              <a:gd name="connsiteY57" fmla="*/ 1731094 h 1984772"/>
              <a:gd name="connsiteX58" fmla="*/ 0 w 1633936"/>
              <a:gd name="connsiteY58" fmla="*/ 1626581 h 1984772"/>
              <a:gd name="connsiteX59" fmla="*/ 104513 w 1633936"/>
              <a:gd name="connsiteY59" fmla="*/ 1522068 h 1984772"/>
              <a:gd name="connsiteX60" fmla="*/ 1529423 w 1633936"/>
              <a:gd name="connsiteY60" fmla="*/ 1268390 h 1984772"/>
              <a:gd name="connsiteX61" fmla="*/ 1633936 w 1633936"/>
              <a:gd name="connsiteY61" fmla="*/ 1372903 h 1984772"/>
              <a:gd name="connsiteX62" fmla="*/ 1529423 w 1633936"/>
              <a:gd name="connsiteY62" fmla="*/ 1477416 h 1984772"/>
              <a:gd name="connsiteX63" fmla="*/ 1424910 w 1633936"/>
              <a:gd name="connsiteY63" fmla="*/ 1372903 h 1984772"/>
              <a:gd name="connsiteX64" fmla="*/ 1529423 w 1633936"/>
              <a:gd name="connsiteY64" fmla="*/ 1268390 h 1984772"/>
              <a:gd name="connsiteX65" fmla="*/ 1244441 w 1633936"/>
              <a:gd name="connsiteY65" fmla="*/ 1268390 h 1984772"/>
              <a:gd name="connsiteX66" fmla="*/ 1348954 w 1633936"/>
              <a:gd name="connsiteY66" fmla="*/ 1372903 h 1984772"/>
              <a:gd name="connsiteX67" fmla="*/ 1244441 w 1633936"/>
              <a:gd name="connsiteY67" fmla="*/ 1477416 h 1984772"/>
              <a:gd name="connsiteX68" fmla="*/ 1139928 w 1633936"/>
              <a:gd name="connsiteY68" fmla="*/ 1372903 h 1984772"/>
              <a:gd name="connsiteX69" fmla="*/ 1244441 w 1633936"/>
              <a:gd name="connsiteY69" fmla="*/ 1268390 h 1984772"/>
              <a:gd name="connsiteX70" fmla="*/ 959459 w 1633936"/>
              <a:gd name="connsiteY70" fmla="*/ 1268390 h 1984772"/>
              <a:gd name="connsiteX71" fmla="*/ 1063972 w 1633936"/>
              <a:gd name="connsiteY71" fmla="*/ 1372903 h 1984772"/>
              <a:gd name="connsiteX72" fmla="*/ 959459 w 1633936"/>
              <a:gd name="connsiteY72" fmla="*/ 1477416 h 1984772"/>
              <a:gd name="connsiteX73" fmla="*/ 854946 w 1633936"/>
              <a:gd name="connsiteY73" fmla="*/ 1372903 h 1984772"/>
              <a:gd name="connsiteX74" fmla="*/ 959459 w 1633936"/>
              <a:gd name="connsiteY74" fmla="*/ 1268390 h 1984772"/>
              <a:gd name="connsiteX75" fmla="*/ 674477 w 1633936"/>
              <a:gd name="connsiteY75" fmla="*/ 1268390 h 1984772"/>
              <a:gd name="connsiteX76" fmla="*/ 778990 w 1633936"/>
              <a:gd name="connsiteY76" fmla="*/ 1372903 h 1984772"/>
              <a:gd name="connsiteX77" fmla="*/ 674477 w 1633936"/>
              <a:gd name="connsiteY77" fmla="*/ 1477416 h 1984772"/>
              <a:gd name="connsiteX78" fmla="*/ 569964 w 1633936"/>
              <a:gd name="connsiteY78" fmla="*/ 1372903 h 1984772"/>
              <a:gd name="connsiteX79" fmla="*/ 674477 w 1633936"/>
              <a:gd name="connsiteY79" fmla="*/ 1268390 h 1984772"/>
              <a:gd name="connsiteX80" fmla="*/ 389495 w 1633936"/>
              <a:gd name="connsiteY80" fmla="*/ 1268390 h 1984772"/>
              <a:gd name="connsiteX81" fmla="*/ 494008 w 1633936"/>
              <a:gd name="connsiteY81" fmla="*/ 1372903 h 1984772"/>
              <a:gd name="connsiteX82" fmla="*/ 389495 w 1633936"/>
              <a:gd name="connsiteY82" fmla="*/ 1477416 h 1984772"/>
              <a:gd name="connsiteX83" fmla="*/ 284982 w 1633936"/>
              <a:gd name="connsiteY83" fmla="*/ 1372903 h 1984772"/>
              <a:gd name="connsiteX84" fmla="*/ 389495 w 1633936"/>
              <a:gd name="connsiteY84" fmla="*/ 1268390 h 1984772"/>
              <a:gd name="connsiteX85" fmla="*/ 104513 w 1633936"/>
              <a:gd name="connsiteY85" fmla="*/ 1268390 h 1984772"/>
              <a:gd name="connsiteX86" fmla="*/ 209026 w 1633936"/>
              <a:gd name="connsiteY86" fmla="*/ 1372903 h 1984772"/>
              <a:gd name="connsiteX87" fmla="*/ 104513 w 1633936"/>
              <a:gd name="connsiteY87" fmla="*/ 1477416 h 1984772"/>
              <a:gd name="connsiteX88" fmla="*/ 0 w 1633936"/>
              <a:gd name="connsiteY88" fmla="*/ 1372903 h 1984772"/>
              <a:gd name="connsiteX89" fmla="*/ 104513 w 1633936"/>
              <a:gd name="connsiteY89" fmla="*/ 1268390 h 1984772"/>
              <a:gd name="connsiteX90" fmla="*/ 1529423 w 1633936"/>
              <a:gd name="connsiteY90" fmla="*/ 1014712 h 1984772"/>
              <a:gd name="connsiteX91" fmla="*/ 1633936 w 1633936"/>
              <a:gd name="connsiteY91" fmla="*/ 1119225 h 1984772"/>
              <a:gd name="connsiteX92" fmla="*/ 1529423 w 1633936"/>
              <a:gd name="connsiteY92" fmla="*/ 1223738 h 1984772"/>
              <a:gd name="connsiteX93" fmla="*/ 1424910 w 1633936"/>
              <a:gd name="connsiteY93" fmla="*/ 1119225 h 1984772"/>
              <a:gd name="connsiteX94" fmla="*/ 1529423 w 1633936"/>
              <a:gd name="connsiteY94" fmla="*/ 1014712 h 1984772"/>
              <a:gd name="connsiteX95" fmla="*/ 1244441 w 1633936"/>
              <a:gd name="connsiteY95" fmla="*/ 1014712 h 1984772"/>
              <a:gd name="connsiteX96" fmla="*/ 1348954 w 1633936"/>
              <a:gd name="connsiteY96" fmla="*/ 1119225 h 1984772"/>
              <a:gd name="connsiteX97" fmla="*/ 1244441 w 1633936"/>
              <a:gd name="connsiteY97" fmla="*/ 1223738 h 1984772"/>
              <a:gd name="connsiteX98" fmla="*/ 1139928 w 1633936"/>
              <a:gd name="connsiteY98" fmla="*/ 1119225 h 1984772"/>
              <a:gd name="connsiteX99" fmla="*/ 1244441 w 1633936"/>
              <a:gd name="connsiteY99" fmla="*/ 1014712 h 1984772"/>
              <a:gd name="connsiteX100" fmla="*/ 959459 w 1633936"/>
              <a:gd name="connsiteY100" fmla="*/ 1014712 h 1984772"/>
              <a:gd name="connsiteX101" fmla="*/ 1063972 w 1633936"/>
              <a:gd name="connsiteY101" fmla="*/ 1119225 h 1984772"/>
              <a:gd name="connsiteX102" fmla="*/ 959459 w 1633936"/>
              <a:gd name="connsiteY102" fmla="*/ 1223738 h 1984772"/>
              <a:gd name="connsiteX103" fmla="*/ 854946 w 1633936"/>
              <a:gd name="connsiteY103" fmla="*/ 1119225 h 1984772"/>
              <a:gd name="connsiteX104" fmla="*/ 959459 w 1633936"/>
              <a:gd name="connsiteY104" fmla="*/ 1014712 h 1984772"/>
              <a:gd name="connsiteX105" fmla="*/ 674477 w 1633936"/>
              <a:gd name="connsiteY105" fmla="*/ 1014712 h 1984772"/>
              <a:gd name="connsiteX106" fmla="*/ 778990 w 1633936"/>
              <a:gd name="connsiteY106" fmla="*/ 1119225 h 1984772"/>
              <a:gd name="connsiteX107" fmla="*/ 674477 w 1633936"/>
              <a:gd name="connsiteY107" fmla="*/ 1223738 h 1984772"/>
              <a:gd name="connsiteX108" fmla="*/ 569964 w 1633936"/>
              <a:gd name="connsiteY108" fmla="*/ 1119225 h 1984772"/>
              <a:gd name="connsiteX109" fmla="*/ 674477 w 1633936"/>
              <a:gd name="connsiteY109" fmla="*/ 1014712 h 1984772"/>
              <a:gd name="connsiteX110" fmla="*/ 389495 w 1633936"/>
              <a:gd name="connsiteY110" fmla="*/ 1014712 h 1984772"/>
              <a:gd name="connsiteX111" fmla="*/ 494008 w 1633936"/>
              <a:gd name="connsiteY111" fmla="*/ 1119225 h 1984772"/>
              <a:gd name="connsiteX112" fmla="*/ 389495 w 1633936"/>
              <a:gd name="connsiteY112" fmla="*/ 1223738 h 1984772"/>
              <a:gd name="connsiteX113" fmla="*/ 284982 w 1633936"/>
              <a:gd name="connsiteY113" fmla="*/ 1119225 h 1984772"/>
              <a:gd name="connsiteX114" fmla="*/ 389495 w 1633936"/>
              <a:gd name="connsiteY114" fmla="*/ 1014712 h 1984772"/>
              <a:gd name="connsiteX115" fmla="*/ 104513 w 1633936"/>
              <a:gd name="connsiteY115" fmla="*/ 1014712 h 1984772"/>
              <a:gd name="connsiteX116" fmla="*/ 209026 w 1633936"/>
              <a:gd name="connsiteY116" fmla="*/ 1119225 h 1984772"/>
              <a:gd name="connsiteX117" fmla="*/ 104513 w 1633936"/>
              <a:gd name="connsiteY117" fmla="*/ 1223738 h 1984772"/>
              <a:gd name="connsiteX118" fmla="*/ 0 w 1633936"/>
              <a:gd name="connsiteY118" fmla="*/ 1119225 h 1984772"/>
              <a:gd name="connsiteX119" fmla="*/ 104513 w 1633936"/>
              <a:gd name="connsiteY119" fmla="*/ 1014712 h 1984772"/>
              <a:gd name="connsiteX120" fmla="*/ 1529423 w 1633936"/>
              <a:gd name="connsiteY120" fmla="*/ 761034 h 1984772"/>
              <a:gd name="connsiteX121" fmla="*/ 1633936 w 1633936"/>
              <a:gd name="connsiteY121" fmla="*/ 865547 h 1984772"/>
              <a:gd name="connsiteX122" fmla="*/ 1529423 w 1633936"/>
              <a:gd name="connsiteY122" fmla="*/ 970060 h 1984772"/>
              <a:gd name="connsiteX123" fmla="*/ 1424910 w 1633936"/>
              <a:gd name="connsiteY123" fmla="*/ 865547 h 1984772"/>
              <a:gd name="connsiteX124" fmla="*/ 1529423 w 1633936"/>
              <a:gd name="connsiteY124" fmla="*/ 761034 h 1984772"/>
              <a:gd name="connsiteX125" fmla="*/ 1244441 w 1633936"/>
              <a:gd name="connsiteY125" fmla="*/ 761034 h 1984772"/>
              <a:gd name="connsiteX126" fmla="*/ 1348954 w 1633936"/>
              <a:gd name="connsiteY126" fmla="*/ 865547 h 1984772"/>
              <a:gd name="connsiteX127" fmla="*/ 1244441 w 1633936"/>
              <a:gd name="connsiteY127" fmla="*/ 970060 h 1984772"/>
              <a:gd name="connsiteX128" fmla="*/ 1139928 w 1633936"/>
              <a:gd name="connsiteY128" fmla="*/ 865547 h 1984772"/>
              <a:gd name="connsiteX129" fmla="*/ 1244441 w 1633936"/>
              <a:gd name="connsiteY129" fmla="*/ 761034 h 1984772"/>
              <a:gd name="connsiteX130" fmla="*/ 959459 w 1633936"/>
              <a:gd name="connsiteY130" fmla="*/ 761034 h 1984772"/>
              <a:gd name="connsiteX131" fmla="*/ 1063972 w 1633936"/>
              <a:gd name="connsiteY131" fmla="*/ 865547 h 1984772"/>
              <a:gd name="connsiteX132" fmla="*/ 959459 w 1633936"/>
              <a:gd name="connsiteY132" fmla="*/ 970060 h 1984772"/>
              <a:gd name="connsiteX133" fmla="*/ 854946 w 1633936"/>
              <a:gd name="connsiteY133" fmla="*/ 865547 h 1984772"/>
              <a:gd name="connsiteX134" fmla="*/ 959459 w 1633936"/>
              <a:gd name="connsiteY134" fmla="*/ 761034 h 1984772"/>
              <a:gd name="connsiteX135" fmla="*/ 674477 w 1633936"/>
              <a:gd name="connsiteY135" fmla="*/ 761034 h 1984772"/>
              <a:gd name="connsiteX136" fmla="*/ 778990 w 1633936"/>
              <a:gd name="connsiteY136" fmla="*/ 865547 h 1984772"/>
              <a:gd name="connsiteX137" fmla="*/ 674477 w 1633936"/>
              <a:gd name="connsiteY137" fmla="*/ 970060 h 1984772"/>
              <a:gd name="connsiteX138" fmla="*/ 569964 w 1633936"/>
              <a:gd name="connsiteY138" fmla="*/ 865547 h 1984772"/>
              <a:gd name="connsiteX139" fmla="*/ 674477 w 1633936"/>
              <a:gd name="connsiteY139" fmla="*/ 761034 h 1984772"/>
              <a:gd name="connsiteX140" fmla="*/ 389495 w 1633936"/>
              <a:gd name="connsiteY140" fmla="*/ 761034 h 1984772"/>
              <a:gd name="connsiteX141" fmla="*/ 494008 w 1633936"/>
              <a:gd name="connsiteY141" fmla="*/ 865547 h 1984772"/>
              <a:gd name="connsiteX142" fmla="*/ 389495 w 1633936"/>
              <a:gd name="connsiteY142" fmla="*/ 970060 h 1984772"/>
              <a:gd name="connsiteX143" fmla="*/ 284982 w 1633936"/>
              <a:gd name="connsiteY143" fmla="*/ 865547 h 1984772"/>
              <a:gd name="connsiteX144" fmla="*/ 389495 w 1633936"/>
              <a:gd name="connsiteY144" fmla="*/ 761034 h 1984772"/>
              <a:gd name="connsiteX145" fmla="*/ 104513 w 1633936"/>
              <a:gd name="connsiteY145" fmla="*/ 761034 h 1984772"/>
              <a:gd name="connsiteX146" fmla="*/ 209026 w 1633936"/>
              <a:gd name="connsiteY146" fmla="*/ 865547 h 1984772"/>
              <a:gd name="connsiteX147" fmla="*/ 104513 w 1633936"/>
              <a:gd name="connsiteY147" fmla="*/ 970060 h 1984772"/>
              <a:gd name="connsiteX148" fmla="*/ 0 w 1633936"/>
              <a:gd name="connsiteY148" fmla="*/ 865547 h 1984772"/>
              <a:gd name="connsiteX149" fmla="*/ 104513 w 1633936"/>
              <a:gd name="connsiteY149" fmla="*/ 761034 h 1984772"/>
              <a:gd name="connsiteX150" fmla="*/ 1529423 w 1633936"/>
              <a:gd name="connsiteY150" fmla="*/ 507356 h 1984772"/>
              <a:gd name="connsiteX151" fmla="*/ 1633936 w 1633936"/>
              <a:gd name="connsiteY151" fmla="*/ 611869 h 1984772"/>
              <a:gd name="connsiteX152" fmla="*/ 1529423 w 1633936"/>
              <a:gd name="connsiteY152" fmla="*/ 716382 h 1984772"/>
              <a:gd name="connsiteX153" fmla="*/ 1424910 w 1633936"/>
              <a:gd name="connsiteY153" fmla="*/ 611869 h 1984772"/>
              <a:gd name="connsiteX154" fmla="*/ 1529423 w 1633936"/>
              <a:gd name="connsiteY154" fmla="*/ 507356 h 1984772"/>
              <a:gd name="connsiteX155" fmla="*/ 1244441 w 1633936"/>
              <a:gd name="connsiteY155" fmla="*/ 507356 h 1984772"/>
              <a:gd name="connsiteX156" fmla="*/ 1348954 w 1633936"/>
              <a:gd name="connsiteY156" fmla="*/ 611869 h 1984772"/>
              <a:gd name="connsiteX157" fmla="*/ 1244441 w 1633936"/>
              <a:gd name="connsiteY157" fmla="*/ 716382 h 1984772"/>
              <a:gd name="connsiteX158" fmla="*/ 1139928 w 1633936"/>
              <a:gd name="connsiteY158" fmla="*/ 611869 h 1984772"/>
              <a:gd name="connsiteX159" fmla="*/ 1244441 w 1633936"/>
              <a:gd name="connsiteY159" fmla="*/ 507356 h 1984772"/>
              <a:gd name="connsiteX160" fmla="*/ 959459 w 1633936"/>
              <a:gd name="connsiteY160" fmla="*/ 507356 h 1984772"/>
              <a:gd name="connsiteX161" fmla="*/ 1063972 w 1633936"/>
              <a:gd name="connsiteY161" fmla="*/ 611869 h 1984772"/>
              <a:gd name="connsiteX162" fmla="*/ 959459 w 1633936"/>
              <a:gd name="connsiteY162" fmla="*/ 716382 h 1984772"/>
              <a:gd name="connsiteX163" fmla="*/ 854946 w 1633936"/>
              <a:gd name="connsiteY163" fmla="*/ 611869 h 1984772"/>
              <a:gd name="connsiteX164" fmla="*/ 959459 w 1633936"/>
              <a:gd name="connsiteY164" fmla="*/ 507356 h 1984772"/>
              <a:gd name="connsiteX165" fmla="*/ 674477 w 1633936"/>
              <a:gd name="connsiteY165" fmla="*/ 507356 h 1984772"/>
              <a:gd name="connsiteX166" fmla="*/ 778990 w 1633936"/>
              <a:gd name="connsiteY166" fmla="*/ 611869 h 1984772"/>
              <a:gd name="connsiteX167" fmla="*/ 674477 w 1633936"/>
              <a:gd name="connsiteY167" fmla="*/ 716382 h 1984772"/>
              <a:gd name="connsiteX168" fmla="*/ 569964 w 1633936"/>
              <a:gd name="connsiteY168" fmla="*/ 611869 h 1984772"/>
              <a:gd name="connsiteX169" fmla="*/ 674477 w 1633936"/>
              <a:gd name="connsiteY169" fmla="*/ 507356 h 1984772"/>
              <a:gd name="connsiteX170" fmla="*/ 389495 w 1633936"/>
              <a:gd name="connsiteY170" fmla="*/ 507356 h 1984772"/>
              <a:gd name="connsiteX171" fmla="*/ 494008 w 1633936"/>
              <a:gd name="connsiteY171" fmla="*/ 611869 h 1984772"/>
              <a:gd name="connsiteX172" fmla="*/ 389495 w 1633936"/>
              <a:gd name="connsiteY172" fmla="*/ 716382 h 1984772"/>
              <a:gd name="connsiteX173" fmla="*/ 284982 w 1633936"/>
              <a:gd name="connsiteY173" fmla="*/ 611869 h 1984772"/>
              <a:gd name="connsiteX174" fmla="*/ 389495 w 1633936"/>
              <a:gd name="connsiteY174" fmla="*/ 507356 h 1984772"/>
              <a:gd name="connsiteX175" fmla="*/ 104513 w 1633936"/>
              <a:gd name="connsiteY175" fmla="*/ 507356 h 1984772"/>
              <a:gd name="connsiteX176" fmla="*/ 209026 w 1633936"/>
              <a:gd name="connsiteY176" fmla="*/ 611869 h 1984772"/>
              <a:gd name="connsiteX177" fmla="*/ 104513 w 1633936"/>
              <a:gd name="connsiteY177" fmla="*/ 716382 h 1984772"/>
              <a:gd name="connsiteX178" fmla="*/ 0 w 1633936"/>
              <a:gd name="connsiteY178" fmla="*/ 611869 h 1984772"/>
              <a:gd name="connsiteX179" fmla="*/ 104513 w 1633936"/>
              <a:gd name="connsiteY179" fmla="*/ 507356 h 1984772"/>
              <a:gd name="connsiteX180" fmla="*/ 1529423 w 1633936"/>
              <a:gd name="connsiteY180" fmla="*/ 253678 h 1984772"/>
              <a:gd name="connsiteX181" fmla="*/ 1633936 w 1633936"/>
              <a:gd name="connsiteY181" fmla="*/ 358191 h 1984772"/>
              <a:gd name="connsiteX182" fmla="*/ 1529423 w 1633936"/>
              <a:gd name="connsiteY182" fmla="*/ 462704 h 1984772"/>
              <a:gd name="connsiteX183" fmla="*/ 1424910 w 1633936"/>
              <a:gd name="connsiteY183" fmla="*/ 358191 h 1984772"/>
              <a:gd name="connsiteX184" fmla="*/ 1529423 w 1633936"/>
              <a:gd name="connsiteY184" fmla="*/ 253678 h 1984772"/>
              <a:gd name="connsiteX185" fmla="*/ 1244441 w 1633936"/>
              <a:gd name="connsiteY185" fmla="*/ 253678 h 1984772"/>
              <a:gd name="connsiteX186" fmla="*/ 1348954 w 1633936"/>
              <a:gd name="connsiteY186" fmla="*/ 358191 h 1984772"/>
              <a:gd name="connsiteX187" fmla="*/ 1244441 w 1633936"/>
              <a:gd name="connsiteY187" fmla="*/ 462704 h 1984772"/>
              <a:gd name="connsiteX188" fmla="*/ 1139928 w 1633936"/>
              <a:gd name="connsiteY188" fmla="*/ 358191 h 1984772"/>
              <a:gd name="connsiteX189" fmla="*/ 1244441 w 1633936"/>
              <a:gd name="connsiteY189" fmla="*/ 253678 h 1984772"/>
              <a:gd name="connsiteX190" fmla="*/ 959459 w 1633936"/>
              <a:gd name="connsiteY190" fmla="*/ 253678 h 1984772"/>
              <a:gd name="connsiteX191" fmla="*/ 1063972 w 1633936"/>
              <a:gd name="connsiteY191" fmla="*/ 358191 h 1984772"/>
              <a:gd name="connsiteX192" fmla="*/ 959459 w 1633936"/>
              <a:gd name="connsiteY192" fmla="*/ 462704 h 1984772"/>
              <a:gd name="connsiteX193" fmla="*/ 854946 w 1633936"/>
              <a:gd name="connsiteY193" fmla="*/ 358191 h 1984772"/>
              <a:gd name="connsiteX194" fmla="*/ 959459 w 1633936"/>
              <a:gd name="connsiteY194" fmla="*/ 253678 h 1984772"/>
              <a:gd name="connsiteX195" fmla="*/ 674477 w 1633936"/>
              <a:gd name="connsiteY195" fmla="*/ 253678 h 1984772"/>
              <a:gd name="connsiteX196" fmla="*/ 778990 w 1633936"/>
              <a:gd name="connsiteY196" fmla="*/ 358191 h 1984772"/>
              <a:gd name="connsiteX197" fmla="*/ 674477 w 1633936"/>
              <a:gd name="connsiteY197" fmla="*/ 462704 h 1984772"/>
              <a:gd name="connsiteX198" fmla="*/ 569964 w 1633936"/>
              <a:gd name="connsiteY198" fmla="*/ 358191 h 1984772"/>
              <a:gd name="connsiteX199" fmla="*/ 674477 w 1633936"/>
              <a:gd name="connsiteY199" fmla="*/ 253678 h 1984772"/>
              <a:gd name="connsiteX200" fmla="*/ 389495 w 1633936"/>
              <a:gd name="connsiteY200" fmla="*/ 253678 h 1984772"/>
              <a:gd name="connsiteX201" fmla="*/ 494008 w 1633936"/>
              <a:gd name="connsiteY201" fmla="*/ 358191 h 1984772"/>
              <a:gd name="connsiteX202" fmla="*/ 389495 w 1633936"/>
              <a:gd name="connsiteY202" fmla="*/ 462704 h 1984772"/>
              <a:gd name="connsiteX203" fmla="*/ 284982 w 1633936"/>
              <a:gd name="connsiteY203" fmla="*/ 358191 h 1984772"/>
              <a:gd name="connsiteX204" fmla="*/ 389495 w 1633936"/>
              <a:gd name="connsiteY204" fmla="*/ 253678 h 1984772"/>
              <a:gd name="connsiteX205" fmla="*/ 104513 w 1633936"/>
              <a:gd name="connsiteY205" fmla="*/ 253678 h 1984772"/>
              <a:gd name="connsiteX206" fmla="*/ 209026 w 1633936"/>
              <a:gd name="connsiteY206" fmla="*/ 358191 h 1984772"/>
              <a:gd name="connsiteX207" fmla="*/ 104513 w 1633936"/>
              <a:gd name="connsiteY207" fmla="*/ 462704 h 1984772"/>
              <a:gd name="connsiteX208" fmla="*/ 0 w 1633936"/>
              <a:gd name="connsiteY208" fmla="*/ 358191 h 1984772"/>
              <a:gd name="connsiteX209" fmla="*/ 104513 w 1633936"/>
              <a:gd name="connsiteY209" fmla="*/ 253678 h 1984772"/>
              <a:gd name="connsiteX210" fmla="*/ 1529423 w 1633936"/>
              <a:gd name="connsiteY210" fmla="*/ 0 h 1984772"/>
              <a:gd name="connsiteX211" fmla="*/ 1633936 w 1633936"/>
              <a:gd name="connsiteY211" fmla="*/ 104513 h 1984772"/>
              <a:gd name="connsiteX212" fmla="*/ 1529423 w 1633936"/>
              <a:gd name="connsiteY212" fmla="*/ 209026 h 1984772"/>
              <a:gd name="connsiteX213" fmla="*/ 1424910 w 1633936"/>
              <a:gd name="connsiteY213" fmla="*/ 104513 h 1984772"/>
              <a:gd name="connsiteX214" fmla="*/ 1529423 w 1633936"/>
              <a:gd name="connsiteY214" fmla="*/ 0 h 1984772"/>
              <a:gd name="connsiteX215" fmla="*/ 1244441 w 1633936"/>
              <a:gd name="connsiteY215" fmla="*/ 0 h 1984772"/>
              <a:gd name="connsiteX216" fmla="*/ 1348954 w 1633936"/>
              <a:gd name="connsiteY216" fmla="*/ 104513 h 1984772"/>
              <a:gd name="connsiteX217" fmla="*/ 1244441 w 1633936"/>
              <a:gd name="connsiteY217" fmla="*/ 209026 h 1984772"/>
              <a:gd name="connsiteX218" fmla="*/ 1139928 w 1633936"/>
              <a:gd name="connsiteY218" fmla="*/ 104513 h 1984772"/>
              <a:gd name="connsiteX219" fmla="*/ 1244441 w 1633936"/>
              <a:gd name="connsiteY219" fmla="*/ 0 h 1984772"/>
              <a:gd name="connsiteX220" fmla="*/ 959459 w 1633936"/>
              <a:gd name="connsiteY220" fmla="*/ 0 h 1984772"/>
              <a:gd name="connsiteX221" fmla="*/ 1063972 w 1633936"/>
              <a:gd name="connsiteY221" fmla="*/ 104513 h 1984772"/>
              <a:gd name="connsiteX222" fmla="*/ 959459 w 1633936"/>
              <a:gd name="connsiteY222" fmla="*/ 209026 h 1984772"/>
              <a:gd name="connsiteX223" fmla="*/ 854946 w 1633936"/>
              <a:gd name="connsiteY223" fmla="*/ 104513 h 1984772"/>
              <a:gd name="connsiteX224" fmla="*/ 959459 w 1633936"/>
              <a:gd name="connsiteY224" fmla="*/ 0 h 1984772"/>
              <a:gd name="connsiteX225" fmla="*/ 674477 w 1633936"/>
              <a:gd name="connsiteY225" fmla="*/ 0 h 1984772"/>
              <a:gd name="connsiteX226" fmla="*/ 778990 w 1633936"/>
              <a:gd name="connsiteY226" fmla="*/ 104513 h 1984772"/>
              <a:gd name="connsiteX227" fmla="*/ 674477 w 1633936"/>
              <a:gd name="connsiteY227" fmla="*/ 209026 h 1984772"/>
              <a:gd name="connsiteX228" fmla="*/ 569964 w 1633936"/>
              <a:gd name="connsiteY228" fmla="*/ 104513 h 1984772"/>
              <a:gd name="connsiteX229" fmla="*/ 674477 w 1633936"/>
              <a:gd name="connsiteY229" fmla="*/ 0 h 1984772"/>
              <a:gd name="connsiteX230" fmla="*/ 389495 w 1633936"/>
              <a:gd name="connsiteY230" fmla="*/ 0 h 1984772"/>
              <a:gd name="connsiteX231" fmla="*/ 494008 w 1633936"/>
              <a:gd name="connsiteY231" fmla="*/ 104513 h 1984772"/>
              <a:gd name="connsiteX232" fmla="*/ 389495 w 1633936"/>
              <a:gd name="connsiteY232" fmla="*/ 209026 h 1984772"/>
              <a:gd name="connsiteX233" fmla="*/ 284982 w 1633936"/>
              <a:gd name="connsiteY233" fmla="*/ 104513 h 1984772"/>
              <a:gd name="connsiteX234" fmla="*/ 389495 w 1633936"/>
              <a:gd name="connsiteY234" fmla="*/ 0 h 1984772"/>
              <a:gd name="connsiteX235" fmla="*/ 104513 w 1633936"/>
              <a:gd name="connsiteY235" fmla="*/ 0 h 1984772"/>
              <a:gd name="connsiteX236" fmla="*/ 209026 w 1633936"/>
              <a:gd name="connsiteY236" fmla="*/ 104513 h 1984772"/>
              <a:gd name="connsiteX237" fmla="*/ 104513 w 1633936"/>
              <a:gd name="connsiteY237" fmla="*/ 209026 h 1984772"/>
              <a:gd name="connsiteX238" fmla="*/ 0 w 1633936"/>
              <a:gd name="connsiteY238" fmla="*/ 104513 h 1984772"/>
              <a:gd name="connsiteX239" fmla="*/ 104513 w 1633936"/>
              <a:gd name="connsiteY239" fmla="*/ 0 h 198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</a:cxnLst>
            <a:rect l="l" t="t" r="r" b="b"/>
            <a:pathLst>
              <a:path w="1633936" h="1984772">
                <a:moveTo>
                  <a:pt x="1529423" y="1775746"/>
                </a:moveTo>
                <a:cubicBezTo>
                  <a:pt x="1587144" y="1775746"/>
                  <a:pt x="1633936" y="1822538"/>
                  <a:pt x="1633936" y="1880259"/>
                </a:cubicBezTo>
                <a:cubicBezTo>
                  <a:pt x="1633936" y="1937980"/>
                  <a:pt x="1587144" y="1984772"/>
                  <a:pt x="1529423" y="1984772"/>
                </a:cubicBezTo>
                <a:cubicBezTo>
                  <a:pt x="1471702" y="1984772"/>
                  <a:pt x="1424910" y="1937980"/>
                  <a:pt x="1424910" y="1880259"/>
                </a:cubicBezTo>
                <a:cubicBezTo>
                  <a:pt x="1424910" y="1822538"/>
                  <a:pt x="1471702" y="1775746"/>
                  <a:pt x="1529423" y="1775746"/>
                </a:cubicBezTo>
                <a:close/>
                <a:moveTo>
                  <a:pt x="1244441" y="1775746"/>
                </a:moveTo>
                <a:cubicBezTo>
                  <a:pt x="1302162" y="1775746"/>
                  <a:pt x="1348954" y="1822538"/>
                  <a:pt x="1348954" y="1880259"/>
                </a:cubicBezTo>
                <a:cubicBezTo>
                  <a:pt x="1348954" y="1937980"/>
                  <a:pt x="1302162" y="1984772"/>
                  <a:pt x="1244441" y="1984772"/>
                </a:cubicBezTo>
                <a:cubicBezTo>
                  <a:pt x="1186720" y="1984772"/>
                  <a:pt x="1139928" y="1937980"/>
                  <a:pt x="1139928" y="1880259"/>
                </a:cubicBezTo>
                <a:cubicBezTo>
                  <a:pt x="1139928" y="1822538"/>
                  <a:pt x="1186720" y="1775746"/>
                  <a:pt x="1244441" y="1775746"/>
                </a:cubicBezTo>
                <a:close/>
                <a:moveTo>
                  <a:pt x="959459" y="1775746"/>
                </a:moveTo>
                <a:cubicBezTo>
                  <a:pt x="1017180" y="1775746"/>
                  <a:pt x="1063972" y="1822538"/>
                  <a:pt x="1063972" y="1880259"/>
                </a:cubicBezTo>
                <a:cubicBezTo>
                  <a:pt x="1063972" y="1937980"/>
                  <a:pt x="1017180" y="1984772"/>
                  <a:pt x="959459" y="1984772"/>
                </a:cubicBezTo>
                <a:cubicBezTo>
                  <a:pt x="901738" y="1984772"/>
                  <a:pt x="854946" y="1937980"/>
                  <a:pt x="854946" y="1880259"/>
                </a:cubicBezTo>
                <a:cubicBezTo>
                  <a:pt x="854946" y="1822538"/>
                  <a:pt x="901738" y="1775746"/>
                  <a:pt x="959459" y="1775746"/>
                </a:cubicBezTo>
                <a:close/>
                <a:moveTo>
                  <a:pt x="674477" y="1775746"/>
                </a:moveTo>
                <a:cubicBezTo>
                  <a:pt x="732198" y="1775746"/>
                  <a:pt x="778990" y="1822538"/>
                  <a:pt x="778990" y="1880259"/>
                </a:cubicBezTo>
                <a:cubicBezTo>
                  <a:pt x="778990" y="1937980"/>
                  <a:pt x="732198" y="1984772"/>
                  <a:pt x="674477" y="1984772"/>
                </a:cubicBezTo>
                <a:cubicBezTo>
                  <a:pt x="616756" y="1984772"/>
                  <a:pt x="569964" y="1937980"/>
                  <a:pt x="569964" y="1880259"/>
                </a:cubicBezTo>
                <a:cubicBezTo>
                  <a:pt x="569964" y="1822538"/>
                  <a:pt x="616756" y="1775746"/>
                  <a:pt x="674477" y="1775746"/>
                </a:cubicBezTo>
                <a:close/>
                <a:moveTo>
                  <a:pt x="389495" y="1775746"/>
                </a:moveTo>
                <a:cubicBezTo>
                  <a:pt x="447216" y="1775746"/>
                  <a:pt x="494008" y="1822538"/>
                  <a:pt x="494008" y="1880259"/>
                </a:cubicBezTo>
                <a:cubicBezTo>
                  <a:pt x="494008" y="1937980"/>
                  <a:pt x="447216" y="1984772"/>
                  <a:pt x="389495" y="1984772"/>
                </a:cubicBezTo>
                <a:cubicBezTo>
                  <a:pt x="331774" y="1984772"/>
                  <a:pt x="284982" y="1937980"/>
                  <a:pt x="284982" y="1880259"/>
                </a:cubicBezTo>
                <a:cubicBezTo>
                  <a:pt x="284982" y="1822538"/>
                  <a:pt x="331774" y="1775746"/>
                  <a:pt x="389495" y="1775746"/>
                </a:cubicBezTo>
                <a:close/>
                <a:moveTo>
                  <a:pt x="104513" y="1775746"/>
                </a:moveTo>
                <a:cubicBezTo>
                  <a:pt x="162234" y="1775746"/>
                  <a:pt x="209026" y="1822538"/>
                  <a:pt x="209026" y="1880259"/>
                </a:cubicBezTo>
                <a:cubicBezTo>
                  <a:pt x="209026" y="1937980"/>
                  <a:pt x="162234" y="1984772"/>
                  <a:pt x="104513" y="1984772"/>
                </a:cubicBezTo>
                <a:cubicBezTo>
                  <a:pt x="46792" y="1984772"/>
                  <a:pt x="0" y="1937980"/>
                  <a:pt x="0" y="1880259"/>
                </a:cubicBezTo>
                <a:cubicBezTo>
                  <a:pt x="0" y="1822538"/>
                  <a:pt x="46792" y="1775746"/>
                  <a:pt x="104513" y="1775746"/>
                </a:cubicBezTo>
                <a:close/>
                <a:moveTo>
                  <a:pt x="1529423" y="1522068"/>
                </a:moveTo>
                <a:cubicBezTo>
                  <a:pt x="1587144" y="1522068"/>
                  <a:pt x="1633936" y="1568860"/>
                  <a:pt x="1633936" y="1626581"/>
                </a:cubicBezTo>
                <a:cubicBezTo>
                  <a:pt x="1633936" y="1684302"/>
                  <a:pt x="1587144" y="1731094"/>
                  <a:pt x="1529423" y="1731094"/>
                </a:cubicBezTo>
                <a:cubicBezTo>
                  <a:pt x="1471702" y="1731094"/>
                  <a:pt x="1424910" y="1684302"/>
                  <a:pt x="1424910" y="1626581"/>
                </a:cubicBezTo>
                <a:cubicBezTo>
                  <a:pt x="1424910" y="1568860"/>
                  <a:pt x="1471702" y="1522068"/>
                  <a:pt x="1529423" y="1522068"/>
                </a:cubicBezTo>
                <a:close/>
                <a:moveTo>
                  <a:pt x="1244441" y="1522068"/>
                </a:moveTo>
                <a:cubicBezTo>
                  <a:pt x="1302162" y="1522068"/>
                  <a:pt x="1348954" y="1568860"/>
                  <a:pt x="1348954" y="1626581"/>
                </a:cubicBezTo>
                <a:cubicBezTo>
                  <a:pt x="1348954" y="1684302"/>
                  <a:pt x="1302162" y="1731094"/>
                  <a:pt x="1244441" y="1731094"/>
                </a:cubicBezTo>
                <a:cubicBezTo>
                  <a:pt x="1186720" y="1731094"/>
                  <a:pt x="1139928" y="1684302"/>
                  <a:pt x="1139928" y="1626581"/>
                </a:cubicBezTo>
                <a:cubicBezTo>
                  <a:pt x="1139928" y="1568860"/>
                  <a:pt x="1186720" y="1522068"/>
                  <a:pt x="1244441" y="1522068"/>
                </a:cubicBezTo>
                <a:close/>
                <a:moveTo>
                  <a:pt x="959459" y="1522068"/>
                </a:moveTo>
                <a:cubicBezTo>
                  <a:pt x="1017180" y="1522068"/>
                  <a:pt x="1063972" y="1568860"/>
                  <a:pt x="1063972" y="1626581"/>
                </a:cubicBezTo>
                <a:cubicBezTo>
                  <a:pt x="1063972" y="1684302"/>
                  <a:pt x="1017180" y="1731094"/>
                  <a:pt x="959459" y="1731094"/>
                </a:cubicBezTo>
                <a:cubicBezTo>
                  <a:pt x="901738" y="1731094"/>
                  <a:pt x="854946" y="1684302"/>
                  <a:pt x="854946" y="1626581"/>
                </a:cubicBezTo>
                <a:cubicBezTo>
                  <a:pt x="854946" y="1568860"/>
                  <a:pt x="901738" y="1522068"/>
                  <a:pt x="959459" y="1522068"/>
                </a:cubicBezTo>
                <a:close/>
                <a:moveTo>
                  <a:pt x="674477" y="1522068"/>
                </a:moveTo>
                <a:cubicBezTo>
                  <a:pt x="732198" y="1522068"/>
                  <a:pt x="778990" y="1568860"/>
                  <a:pt x="778990" y="1626581"/>
                </a:cubicBezTo>
                <a:cubicBezTo>
                  <a:pt x="778990" y="1684302"/>
                  <a:pt x="732198" y="1731094"/>
                  <a:pt x="674477" y="1731094"/>
                </a:cubicBezTo>
                <a:cubicBezTo>
                  <a:pt x="616756" y="1731094"/>
                  <a:pt x="569964" y="1684302"/>
                  <a:pt x="569964" y="1626581"/>
                </a:cubicBezTo>
                <a:cubicBezTo>
                  <a:pt x="569964" y="1568860"/>
                  <a:pt x="616756" y="1522068"/>
                  <a:pt x="674477" y="1522068"/>
                </a:cubicBezTo>
                <a:close/>
                <a:moveTo>
                  <a:pt x="389495" y="1522068"/>
                </a:moveTo>
                <a:cubicBezTo>
                  <a:pt x="447216" y="1522068"/>
                  <a:pt x="494008" y="1568860"/>
                  <a:pt x="494008" y="1626581"/>
                </a:cubicBezTo>
                <a:cubicBezTo>
                  <a:pt x="494008" y="1684302"/>
                  <a:pt x="447216" y="1731094"/>
                  <a:pt x="389495" y="1731094"/>
                </a:cubicBezTo>
                <a:cubicBezTo>
                  <a:pt x="331774" y="1731094"/>
                  <a:pt x="284982" y="1684302"/>
                  <a:pt x="284982" y="1626581"/>
                </a:cubicBezTo>
                <a:cubicBezTo>
                  <a:pt x="284982" y="1568860"/>
                  <a:pt x="331774" y="1522068"/>
                  <a:pt x="389495" y="1522068"/>
                </a:cubicBezTo>
                <a:close/>
                <a:moveTo>
                  <a:pt x="104513" y="1522068"/>
                </a:moveTo>
                <a:cubicBezTo>
                  <a:pt x="162234" y="1522068"/>
                  <a:pt x="209026" y="1568860"/>
                  <a:pt x="209026" y="1626581"/>
                </a:cubicBezTo>
                <a:cubicBezTo>
                  <a:pt x="209026" y="1684302"/>
                  <a:pt x="162234" y="1731094"/>
                  <a:pt x="104513" y="1731094"/>
                </a:cubicBezTo>
                <a:cubicBezTo>
                  <a:pt x="46792" y="1731094"/>
                  <a:pt x="0" y="1684302"/>
                  <a:pt x="0" y="1626581"/>
                </a:cubicBezTo>
                <a:cubicBezTo>
                  <a:pt x="0" y="1568860"/>
                  <a:pt x="46792" y="1522068"/>
                  <a:pt x="104513" y="1522068"/>
                </a:cubicBezTo>
                <a:close/>
                <a:moveTo>
                  <a:pt x="1529423" y="1268390"/>
                </a:moveTo>
                <a:cubicBezTo>
                  <a:pt x="1587144" y="1268390"/>
                  <a:pt x="1633936" y="1315182"/>
                  <a:pt x="1633936" y="1372903"/>
                </a:cubicBezTo>
                <a:cubicBezTo>
                  <a:pt x="1633936" y="1430624"/>
                  <a:pt x="1587144" y="1477416"/>
                  <a:pt x="1529423" y="1477416"/>
                </a:cubicBezTo>
                <a:cubicBezTo>
                  <a:pt x="1471702" y="1477416"/>
                  <a:pt x="1424910" y="1430624"/>
                  <a:pt x="1424910" y="1372903"/>
                </a:cubicBezTo>
                <a:cubicBezTo>
                  <a:pt x="1424910" y="1315182"/>
                  <a:pt x="1471702" y="1268390"/>
                  <a:pt x="1529423" y="1268390"/>
                </a:cubicBezTo>
                <a:close/>
                <a:moveTo>
                  <a:pt x="1244441" y="1268390"/>
                </a:moveTo>
                <a:cubicBezTo>
                  <a:pt x="1302162" y="1268390"/>
                  <a:pt x="1348954" y="1315182"/>
                  <a:pt x="1348954" y="1372903"/>
                </a:cubicBezTo>
                <a:cubicBezTo>
                  <a:pt x="1348954" y="1430624"/>
                  <a:pt x="1302162" y="1477416"/>
                  <a:pt x="1244441" y="1477416"/>
                </a:cubicBezTo>
                <a:cubicBezTo>
                  <a:pt x="1186720" y="1477416"/>
                  <a:pt x="1139928" y="1430624"/>
                  <a:pt x="1139928" y="1372903"/>
                </a:cubicBezTo>
                <a:cubicBezTo>
                  <a:pt x="1139928" y="1315182"/>
                  <a:pt x="1186720" y="1268390"/>
                  <a:pt x="1244441" y="1268390"/>
                </a:cubicBezTo>
                <a:close/>
                <a:moveTo>
                  <a:pt x="959459" y="1268390"/>
                </a:moveTo>
                <a:cubicBezTo>
                  <a:pt x="1017180" y="1268390"/>
                  <a:pt x="1063972" y="1315182"/>
                  <a:pt x="1063972" y="1372903"/>
                </a:cubicBezTo>
                <a:cubicBezTo>
                  <a:pt x="1063972" y="1430624"/>
                  <a:pt x="1017180" y="1477416"/>
                  <a:pt x="959459" y="1477416"/>
                </a:cubicBezTo>
                <a:cubicBezTo>
                  <a:pt x="901738" y="1477416"/>
                  <a:pt x="854946" y="1430624"/>
                  <a:pt x="854946" y="1372903"/>
                </a:cubicBezTo>
                <a:cubicBezTo>
                  <a:pt x="854946" y="1315182"/>
                  <a:pt x="901738" y="1268390"/>
                  <a:pt x="959459" y="1268390"/>
                </a:cubicBezTo>
                <a:close/>
                <a:moveTo>
                  <a:pt x="674477" y="1268390"/>
                </a:moveTo>
                <a:cubicBezTo>
                  <a:pt x="732198" y="1268390"/>
                  <a:pt x="778990" y="1315182"/>
                  <a:pt x="778990" y="1372903"/>
                </a:cubicBezTo>
                <a:cubicBezTo>
                  <a:pt x="778990" y="1430624"/>
                  <a:pt x="732198" y="1477416"/>
                  <a:pt x="674477" y="1477416"/>
                </a:cubicBezTo>
                <a:cubicBezTo>
                  <a:pt x="616756" y="1477416"/>
                  <a:pt x="569964" y="1430624"/>
                  <a:pt x="569964" y="1372903"/>
                </a:cubicBezTo>
                <a:cubicBezTo>
                  <a:pt x="569964" y="1315182"/>
                  <a:pt x="616756" y="1268390"/>
                  <a:pt x="674477" y="1268390"/>
                </a:cubicBezTo>
                <a:close/>
                <a:moveTo>
                  <a:pt x="389495" y="1268390"/>
                </a:moveTo>
                <a:cubicBezTo>
                  <a:pt x="447216" y="1268390"/>
                  <a:pt x="494008" y="1315182"/>
                  <a:pt x="494008" y="1372903"/>
                </a:cubicBezTo>
                <a:cubicBezTo>
                  <a:pt x="494008" y="1430624"/>
                  <a:pt x="447216" y="1477416"/>
                  <a:pt x="389495" y="1477416"/>
                </a:cubicBezTo>
                <a:cubicBezTo>
                  <a:pt x="331774" y="1477416"/>
                  <a:pt x="284982" y="1430624"/>
                  <a:pt x="284982" y="1372903"/>
                </a:cubicBezTo>
                <a:cubicBezTo>
                  <a:pt x="284982" y="1315182"/>
                  <a:pt x="331774" y="1268390"/>
                  <a:pt x="389495" y="1268390"/>
                </a:cubicBezTo>
                <a:close/>
                <a:moveTo>
                  <a:pt x="104513" y="1268390"/>
                </a:moveTo>
                <a:cubicBezTo>
                  <a:pt x="162234" y="1268390"/>
                  <a:pt x="209026" y="1315182"/>
                  <a:pt x="209026" y="1372903"/>
                </a:cubicBezTo>
                <a:cubicBezTo>
                  <a:pt x="209026" y="1430624"/>
                  <a:pt x="162234" y="1477416"/>
                  <a:pt x="104513" y="1477416"/>
                </a:cubicBezTo>
                <a:cubicBezTo>
                  <a:pt x="46792" y="1477416"/>
                  <a:pt x="0" y="1430624"/>
                  <a:pt x="0" y="1372903"/>
                </a:cubicBezTo>
                <a:cubicBezTo>
                  <a:pt x="0" y="1315182"/>
                  <a:pt x="46792" y="1268390"/>
                  <a:pt x="104513" y="1268390"/>
                </a:cubicBezTo>
                <a:close/>
                <a:moveTo>
                  <a:pt x="1529423" y="1014712"/>
                </a:moveTo>
                <a:cubicBezTo>
                  <a:pt x="1587144" y="1014712"/>
                  <a:pt x="1633936" y="1061504"/>
                  <a:pt x="1633936" y="1119225"/>
                </a:cubicBezTo>
                <a:cubicBezTo>
                  <a:pt x="1633936" y="1176946"/>
                  <a:pt x="1587144" y="1223738"/>
                  <a:pt x="1529423" y="1223738"/>
                </a:cubicBezTo>
                <a:cubicBezTo>
                  <a:pt x="1471702" y="1223738"/>
                  <a:pt x="1424910" y="1176946"/>
                  <a:pt x="1424910" y="1119225"/>
                </a:cubicBezTo>
                <a:cubicBezTo>
                  <a:pt x="1424910" y="1061504"/>
                  <a:pt x="1471702" y="1014712"/>
                  <a:pt x="1529423" y="1014712"/>
                </a:cubicBezTo>
                <a:close/>
                <a:moveTo>
                  <a:pt x="1244441" y="1014712"/>
                </a:moveTo>
                <a:cubicBezTo>
                  <a:pt x="1302162" y="1014712"/>
                  <a:pt x="1348954" y="1061504"/>
                  <a:pt x="1348954" y="1119225"/>
                </a:cubicBezTo>
                <a:cubicBezTo>
                  <a:pt x="1348954" y="1176946"/>
                  <a:pt x="1302162" y="1223738"/>
                  <a:pt x="1244441" y="1223738"/>
                </a:cubicBezTo>
                <a:cubicBezTo>
                  <a:pt x="1186720" y="1223738"/>
                  <a:pt x="1139928" y="1176946"/>
                  <a:pt x="1139928" y="1119225"/>
                </a:cubicBezTo>
                <a:cubicBezTo>
                  <a:pt x="1139928" y="1061504"/>
                  <a:pt x="1186720" y="1014712"/>
                  <a:pt x="1244441" y="1014712"/>
                </a:cubicBezTo>
                <a:close/>
                <a:moveTo>
                  <a:pt x="959459" y="1014712"/>
                </a:moveTo>
                <a:cubicBezTo>
                  <a:pt x="1017180" y="1014712"/>
                  <a:pt x="1063972" y="1061504"/>
                  <a:pt x="1063972" y="1119225"/>
                </a:cubicBezTo>
                <a:cubicBezTo>
                  <a:pt x="1063972" y="1176946"/>
                  <a:pt x="1017180" y="1223738"/>
                  <a:pt x="959459" y="1223738"/>
                </a:cubicBezTo>
                <a:cubicBezTo>
                  <a:pt x="901738" y="1223738"/>
                  <a:pt x="854946" y="1176946"/>
                  <a:pt x="854946" y="1119225"/>
                </a:cubicBezTo>
                <a:cubicBezTo>
                  <a:pt x="854946" y="1061504"/>
                  <a:pt x="901738" y="1014712"/>
                  <a:pt x="959459" y="1014712"/>
                </a:cubicBezTo>
                <a:close/>
                <a:moveTo>
                  <a:pt x="674477" y="1014712"/>
                </a:moveTo>
                <a:cubicBezTo>
                  <a:pt x="732198" y="1014712"/>
                  <a:pt x="778990" y="1061504"/>
                  <a:pt x="778990" y="1119225"/>
                </a:cubicBezTo>
                <a:cubicBezTo>
                  <a:pt x="778990" y="1176946"/>
                  <a:pt x="732198" y="1223738"/>
                  <a:pt x="674477" y="1223738"/>
                </a:cubicBezTo>
                <a:cubicBezTo>
                  <a:pt x="616756" y="1223738"/>
                  <a:pt x="569964" y="1176946"/>
                  <a:pt x="569964" y="1119225"/>
                </a:cubicBezTo>
                <a:cubicBezTo>
                  <a:pt x="569964" y="1061504"/>
                  <a:pt x="616756" y="1014712"/>
                  <a:pt x="674477" y="1014712"/>
                </a:cubicBezTo>
                <a:close/>
                <a:moveTo>
                  <a:pt x="389495" y="1014712"/>
                </a:moveTo>
                <a:cubicBezTo>
                  <a:pt x="447216" y="1014712"/>
                  <a:pt x="494008" y="1061504"/>
                  <a:pt x="494008" y="1119225"/>
                </a:cubicBezTo>
                <a:cubicBezTo>
                  <a:pt x="494008" y="1176946"/>
                  <a:pt x="447216" y="1223738"/>
                  <a:pt x="389495" y="1223738"/>
                </a:cubicBezTo>
                <a:cubicBezTo>
                  <a:pt x="331774" y="1223738"/>
                  <a:pt x="284982" y="1176946"/>
                  <a:pt x="284982" y="1119225"/>
                </a:cubicBezTo>
                <a:cubicBezTo>
                  <a:pt x="284982" y="1061504"/>
                  <a:pt x="331774" y="1014712"/>
                  <a:pt x="389495" y="1014712"/>
                </a:cubicBezTo>
                <a:close/>
                <a:moveTo>
                  <a:pt x="104513" y="1014712"/>
                </a:moveTo>
                <a:cubicBezTo>
                  <a:pt x="162234" y="1014712"/>
                  <a:pt x="209026" y="1061504"/>
                  <a:pt x="209026" y="1119225"/>
                </a:cubicBezTo>
                <a:cubicBezTo>
                  <a:pt x="209026" y="1176946"/>
                  <a:pt x="162234" y="1223738"/>
                  <a:pt x="104513" y="1223738"/>
                </a:cubicBezTo>
                <a:cubicBezTo>
                  <a:pt x="46792" y="1223738"/>
                  <a:pt x="0" y="1176946"/>
                  <a:pt x="0" y="1119225"/>
                </a:cubicBezTo>
                <a:cubicBezTo>
                  <a:pt x="0" y="1061504"/>
                  <a:pt x="46792" y="1014712"/>
                  <a:pt x="104513" y="1014712"/>
                </a:cubicBezTo>
                <a:close/>
                <a:moveTo>
                  <a:pt x="1529423" y="761034"/>
                </a:moveTo>
                <a:cubicBezTo>
                  <a:pt x="1587144" y="761034"/>
                  <a:pt x="1633936" y="807826"/>
                  <a:pt x="1633936" y="865547"/>
                </a:cubicBezTo>
                <a:cubicBezTo>
                  <a:pt x="1633936" y="923268"/>
                  <a:pt x="1587144" y="970060"/>
                  <a:pt x="1529423" y="970060"/>
                </a:cubicBezTo>
                <a:cubicBezTo>
                  <a:pt x="1471702" y="970060"/>
                  <a:pt x="1424910" y="923268"/>
                  <a:pt x="1424910" y="865547"/>
                </a:cubicBezTo>
                <a:cubicBezTo>
                  <a:pt x="1424910" y="807826"/>
                  <a:pt x="1471702" y="761034"/>
                  <a:pt x="1529423" y="761034"/>
                </a:cubicBezTo>
                <a:close/>
                <a:moveTo>
                  <a:pt x="1244441" y="761034"/>
                </a:moveTo>
                <a:cubicBezTo>
                  <a:pt x="1302162" y="761034"/>
                  <a:pt x="1348954" y="807826"/>
                  <a:pt x="1348954" y="865547"/>
                </a:cubicBezTo>
                <a:cubicBezTo>
                  <a:pt x="1348954" y="923268"/>
                  <a:pt x="1302162" y="970060"/>
                  <a:pt x="1244441" y="970060"/>
                </a:cubicBezTo>
                <a:cubicBezTo>
                  <a:pt x="1186720" y="970060"/>
                  <a:pt x="1139928" y="923268"/>
                  <a:pt x="1139928" y="865547"/>
                </a:cubicBezTo>
                <a:cubicBezTo>
                  <a:pt x="1139928" y="807826"/>
                  <a:pt x="1186720" y="761034"/>
                  <a:pt x="1244441" y="761034"/>
                </a:cubicBezTo>
                <a:close/>
                <a:moveTo>
                  <a:pt x="959459" y="761034"/>
                </a:moveTo>
                <a:cubicBezTo>
                  <a:pt x="1017180" y="761034"/>
                  <a:pt x="1063972" y="807826"/>
                  <a:pt x="1063972" y="865547"/>
                </a:cubicBezTo>
                <a:cubicBezTo>
                  <a:pt x="1063972" y="923268"/>
                  <a:pt x="1017180" y="970060"/>
                  <a:pt x="959459" y="970060"/>
                </a:cubicBezTo>
                <a:cubicBezTo>
                  <a:pt x="901738" y="970060"/>
                  <a:pt x="854946" y="923268"/>
                  <a:pt x="854946" y="865547"/>
                </a:cubicBezTo>
                <a:cubicBezTo>
                  <a:pt x="854946" y="807826"/>
                  <a:pt x="901738" y="761034"/>
                  <a:pt x="959459" y="761034"/>
                </a:cubicBezTo>
                <a:close/>
                <a:moveTo>
                  <a:pt x="674477" y="761034"/>
                </a:moveTo>
                <a:cubicBezTo>
                  <a:pt x="732198" y="761034"/>
                  <a:pt x="778990" y="807826"/>
                  <a:pt x="778990" y="865547"/>
                </a:cubicBezTo>
                <a:cubicBezTo>
                  <a:pt x="778990" y="923268"/>
                  <a:pt x="732198" y="970060"/>
                  <a:pt x="674477" y="970060"/>
                </a:cubicBezTo>
                <a:cubicBezTo>
                  <a:pt x="616756" y="970060"/>
                  <a:pt x="569964" y="923268"/>
                  <a:pt x="569964" y="865547"/>
                </a:cubicBezTo>
                <a:cubicBezTo>
                  <a:pt x="569964" y="807826"/>
                  <a:pt x="616756" y="761034"/>
                  <a:pt x="674477" y="761034"/>
                </a:cubicBezTo>
                <a:close/>
                <a:moveTo>
                  <a:pt x="389495" y="761034"/>
                </a:moveTo>
                <a:cubicBezTo>
                  <a:pt x="447216" y="761034"/>
                  <a:pt x="494008" y="807826"/>
                  <a:pt x="494008" y="865547"/>
                </a:cubicBezTo>
                <a:cubicBezTo>
                  <a:pt x="494008" y="923268"/>
                  <a:pt x="447216" y="970060"/>
                  <a:pt x="389495" y="970060"/>
                </a:cubicBezTo>
                <a:cubicBezTo>
                  <a:pt x="331774" y="970060"/>
                  <a:pt x="284982" y="923268"/>
                  <a:pt x="284982" y="865547"/>
                </a:cubicBezTo>
                <a:cubicBezTo>
                  <a:pt x="284982" y="807826"/>
                  <a:pt x="331774" y="761034"/>
                  <a:pt x="389495" y="761034"/>
                </a:cubicBezTo>
                <a:close/>
                <a:moveTo>
                  <a:pt x="104513" y="761034"/>
                </a:moveTo>
                <a:cubicBezTo>
                  <a:pt x="162234" y="761034"/>
                  <a:pt x="209026" y="807826"/>
                  <a:pt x="209026" y="865547"/>
                </a:cubicBezTo>
                <a:cubicBezTo>
                  <a:pt x="209026" y="923268"/>
                  <a:pt x="162234" y="970060"/>
                  <a:pt x="104513" y="970060"/>
                </a:cubicBezTo>
                <a:cubicBezTo>
                  <a:pt x="46792" y="970060"/>
                  <a:pt x="0" y="923268"/>
                  <a:pt x="0" y="865547"/>
                </a:cubicBezTo>
                <a:cubicBezTo>
                  <a:pt x="0" y="807826"/>
                  <a:pt x="46792" y="761034"/>
                  <a:pt x="104513" y="761034"/>
                </a:cubicBezTo>
                <a:close/>
                <a:moveTo>
                  <a:pt x="1529423" y="507356"/>
                </a:moveTo>
                <a:cubicBezTo>
                  <a:pt x="1587144" y="507356"/>
                  <a:pt x="1633936" y="554148"/>
                  <a:pt x="1633936" y="611869"/>
                </a:cubicBezTo>
                <a:cubicBezTo>
                  <a:pt x="1633936" y="669590"/>
                  <a:pt x="1587144" y="716382"/>
                  <a:pt x="1529423" y="716382"/>
                </a:cubicBezTo>
                <a:cubicBezTo>
                  <a:pt x="1471702" y="716382"/>
                  <a:pt x="1424910" y="669590"/>
                  <a:pt x="1424910" y="611869"/>
                </a:cubicBezTo>
                <a:cubicBezTo>
                  <a:pt x="1424910" y="554148"/>
                  <a:pt x="1471702" y="507356"/>
                  <a:pt x="1529423" y="507356"/>
                </a:cubicBezTo>
                <a:close/>
                <a:moveTo>
                  <a:pt x="1244441" y="507356"/>
                </a:moveTo>
                <a:cubicBezTo>
                  <a:pt x="1302162" y="507356"/>
                  <a:pt x="1348954" y="554148"/>
                  <a:pt x="1348954" y="611869"/>
                </a:cubicBezTo>
                <a:cubicBezTo>
                  <a:pt x="1348954" y="669590"/>
                  <a:pt x="1302162" y="716382"/>
                  <a:pt x="1244441" y="716382"/>
                </a:cubicBezTo>
                <a:cubicBezTo>
                  <a:pt x="1186720" y="716382"/>
                  <a:pt x="1139928" y="669590"/>
                  <a:pt x="1139928" y="611869"/>
                </a:cubicBezTo>
                <a:cubicBezTo>
                  <a:pt x="1139928" y="554148"/>
                  <a:pt x="1186720" y="507356"/>
                  <a:pt x="1244441" y="507356"/>
                </a:cubicBezTo>
                <a:close/>
                <a:moveTo>
                  <a:pt x="959459" y="507356"/>
                </a:moveTo>
                <a:cubicBezTo>
                  <a:pt x="1017180" y="507356"/>
                  <a:pt x="1063972" y="554148"/>
                  <a:pt x="1063972" y="611869"/>
                </a:cubicBezTo>
                <a:cubicBezTo>
                  <a:pt x="1063972" y="669590"/>
                  <a:pt x="1017180" y="716382"/>
                  <a:pt x="959459" y="716382"/>
                </a:cubicBezTo>
                <a:cubicBezTo>
                  <a:pt x="901738" y="716382"/>
                  <a:pt x="854946" y="669590"/>
                  <a:pt x="854946" y="611869"/>
                </a:cubicBezTo>
                <a:cubicBezTo>
                  <a:pt x="854946" y="554148"/>
                  <a:pt x="901738" y="507356"/>
                  <a:pt x="959459" y="507356"/>
                </a:cubicBezTo>
                <a:close/>
                <a:moveTo>
                  <a:pt x="674477" y="507356"/>
                </a:moveTo>
                <a:cubicBezTo>
                  <a:pt x="732198" y="507356"/>
                  <a:pt x="778990" y="554148"/>
                  <a:pt x="778990" y="611869"/>
                </a:cubicBezTo>
                <a:cubicBezTo>
                  <a:pt x="778990" y="669590"/>
                  <a:pt x="732198" y="716382"/>
                  <a:pt x="674477" y="716382"/>
                </a:cubicBezTo>
                <a:cubicBezTo>
                  <a:pt x="616756" y="716382"/>
                  <a:pt x="569964" y="669590"/>
                  <a:pt x="569964" y="611869"/>
                </a:cubicBezTo>
                <a:cubicBezTo>
                  <a:pt x="569964" y="554148"/>
                  <a:pt x="616756" y="507356"/>
                  <a:pt x="674477" y="507356"/>
                </a:cubicBezTo>
                <a:close/>
                <a:moveTo>
                  <a:pt x="389495" y="507356"/>
                </a:moveTo>
                <a:cubicBezTo>
                  <a:pt x="447216" y="507356"/>
                  <a:pt x="494008" y="554148"/>
                  <a:pt x="494008" y="611869"/>
                </a:cubicBezTo>
                <a:cubicBezTo>
                  <a:pt x="494008" y="669590"/>
                  <a:pt x="447216" y="716382"/>
                  <a:pt x="389495" y="716382"/>
                </a:cubicBezTo>
                <a:cubicBezTo>
                  <a:pt x="331774" y="716382"/>
                  <a:pt x="284982" y="669590"/>
                  <a:pt x="284982" y="611869"/>
                </a:cubicBezTo>
                <a:cubicBezTo>
                  <a:pt x="284982" y="554148"/>
                  <a:pt x="331774" y="507356"/>
                  <a:pt x="389495" y="507356"/>
                </a:cubicBezTo>
                <a:close/>
                <a:moveTo>
                  <a:pt x="104513" y="507356"/>
                </a:moveTo>
                <a:cubicBezTo>
                  <a:pt x="162234" y="507356"/>
                  <a:pt x="209026" y="554148"/>
                  <a:pt x="209026" y="611869"/>
                </a:cubicBezTo>
                <a:cubicBezTo>
                  <a:pt x="209026" y="669590"/>
                  <a:pt x="162234" y="716382"/>
                  <a:pt x="104513" y="716382"/>
                </a:cubicBezTo>
                <a:cubicBezTo>
                  <a:pt x="46792" y="716382"/>
                  <a:pt x="0" y="669590"/>
                  <a:pt x="0" y="611869"/>
                </a:cubicBezTo>
                <a:cubicBezTo>
                  <a:pt x="0" y="554148"/>
                  <a:pt x="46792" y="507356"/>
                  <a:pt x="104513" y="507356"/>
                </a:cubicBezTo>
                <a:close/>
                <a:moveTo>
                  <a:pt x="1529423" y="253678"/>
                </a:moveTo>
                <a:cubicBezTo>
                  <a:pt x="1587144" y="253678"/>
                  <a:pt x="1633936" y="300470"/>
                  <a:pt x="1633936" y="358191"/>
                </a:cubicBezTo>
                <a:cubicBezTo>
                  <a:pt x="1633936" y="415912"/>
                  <a:pt x="1587144" y="462704"/>
                  <a:pt x="1529423" y="462704"/>
                </a:cubicBezTo>
                <a:cubicBezTo>
                  <a:pt x="1471702" y="462704"/>
                  <a:pt x="1424910" y="415912"/>
                  <a:pt x="1424910" y="358191"/>
                </a:cubicBezTo>
                <a:cubicBezTo>
                  <a:pt x="1424910" y="300470"/>
                  <a:pt x="1471702" y="253678"/>
                  <a:pt x="1529423" y="253678"/>
                </a:cubicBezTo>
                <a:close/>
                <a:moveTo>
                  <a:pt x="1244441" y="253678"/>
                </a:moveTo>
                <a:cubicBezTo>
                  <a:pt x="1302162" y="253678"/>
                  <a:pt x="1348954" y="300470"/>
                  <a:pt x="1348954" y="358191"/>
                </a:cubicBezTo>
                <a:cubicBezTo>
                  <a:pt x="1348954" y="415912"/>
                  <a:pt x="1302162" y="462704"/>
                  <a:pt x="1244441" y="462704"/>
                </a:cubicBezTo>
                <a:cubicBezTo>
                  <a:pt x="1186720" y="462704"/>
                  <a:pt x="1139928" y="415912"/>
                  <a:pt x="1139928" y="358191"/>
                </a:cubicBezTo>
                <a:cubicBezTo>
                  <a:pt x="1139928" y="300470"/>
                  <a:pt x="1186720" y="253678"/>
                  <a:pt x="1244441" y="253678"/>
                </a:cubicBezTo>
                <a:close/>
                <a:moveTo>
                  <a:pt x="959459" y="253678"/>
                </a:moveTo>
                <a:cubicBezTo>
                  <a:pt x="1017180" y="253678"/>
                  <a:pt x="1063972" y="300470"/>
                  <a:pt x="1063972" y="358191"/>
                </a:cubicBezTo>
                <a:cubicBezTo>
                  <a:pt x="1063972" y="415912"/>
                  <a:pt x="1017180" y="462704"/>
                  <a:pt x="959459" y="462704"/>
                </a:cubicBezTo>
                <a:cubicBezTo>
                  <a:pt x="901738" y="462704"/>
                  <a:pt x="854946" y="415912"/>
                  <a:pt x="854946" y="358191"/>
                </a:cubicBezTo>
                <a:cubicBezTo>
                  <a:pt x="854946" y="300470"/>
                  <a:pt x="901738" y="253678"/>
                  <a:pt x="959459" y="253678"/>
                </a:cubicBezTo>
                <a:close/>
                <a:moveTo>
                  <a:pt x="674477" y="253678"/>
                </a:moveTo>
                <a:cubicBezTo>
                  <a:pt x="732198" y="253678"/>
                  <a:pt x="778990" y="300470"/>
                  <a:pt x="778990" y="358191"/>
                </a:cubicBezTo>
                <a:cubicBezTo>
                  <a:pt x="778990" y="415912"/>
                  <a:pt x="732198" y="462704"/>
                  <a:pt x="674477" y="462704"/>
                </a:cubicBezTo>
                <a:cubicBezTo>
                  <a:pt x="616756" y="462704"/>
                  <a:pt x="569964" y="415912"/>
                  <a:pt x="569964" y="358191"/>
                </a:cubicBezTo>
                <a:cubicBezTo>
                  <a:pt x="569964" y="300470"/>
                  <a:pt x="616756" y="253678"/>
                  <a:pt x="674477" y="253678"/>
                </a:cubicBezTo>
                <a:close/>
                <a:moveTo>
                  <a:pt x="389495" y="253678"/>
                </a:moveTo>
                <a:cubicBezTo>
                  <a:pt x="447216" y="253678"/>
                  <a:pt x="494008" y="300470"/>
                  <a:pt x="494008" y="358191"/>
                </a:cubicBezTo>
                <a:cubicBezTo>
                  <a:pt x="494008" y="415912"/>
                  <a:pt x="447216" y="462704"/>
                  <a:pt x="389495" y="462704"/>
                </a:cubicBezTo>
                <a:cubicBezTo>
                  <a:pt x="331774" y="462704"/>
                  <a:pt x="284982" y="415912"/>
                  <a:pt x="284982" y="358191"/>
                </a:cubicBezTo>
                <a:cubicBezTo>
                  <a:pt x="284982" y="300470"/>
                  <a:pt x="331774" y="253678"/>
                  <a:pt x="389495" y="253678"/>
                </a:cubicBezTo>
                <a:close/>
                <a:moveTo>
                  <a:pt x="104513" y="253678"/>
                </a:moveTo>
                <a:cubicBezTo>
                  <a:pt x="162234" y="253678"/>
                  <a:pt x="209026" y="300470"/>
                  <a:pt x="209026" y="358191"/>
                </a:cubicBezTo>
                <a:cubicBezTo>
                  <a:pt x="209026" y="415912"/>
                  <a:pt x="162234" y="462704"/>
                  <a:pt x="104513" y="462704"/>
                </a:cubicBezTo>
                <a:cubicBezTo>
                  <a:pt x="46792" y="462704"/>
                  <a:pt x="0" y="415912"/>
                  <a:pt x="0" y="358191"/>
                </a:cubicBezTo>
                <a:cubicBezTo>
                  <a:pt x="0" y="300470"/>
                  <a:pt x="46792" y="253678"/>
                  <a:pt x="104513" y="253678"/>
                </a:cubicBezTo>
                <a:close/>
                <a:moveTo>
                  <a:pt x="1529423" y="0"/>
                </a:moveTo>
                <a:cubicBezTo>
                  <a:pt x="1587144" y="0"/>
                  <a:pt x="1633936" y="46792"/>
                  <a:pt x="1633936" y="104513"/>
                </a:cubicBezTo>
                <a:cubicBezTo>
                  <a:pt x="1633936" y="162234"/>
                  <a:pt x="1587144" y="209026"/>
                  <a:pt x="1529423" y="209026"/>
                </a:cubicBezTo>
                <a:cubicBezTo>
                  <a:pt x="1471702" y="209026"/>
                  <a:pt x="1424910" y="162234"/>
                  <a:pt x="1424910" y="104513"/>
                </a:cubicBezTo>
                <a:cubicBezTo>
                  <a:pt x="1424910" y="46792"/>
                  <a:pt x="1471702" y="0"/>
                  <a:pt x="1529423" y="0"/>
                </a:cubicBezTo>
                <a:close/>
                <a:moveTo>
                  <a:pt x="1244441" y="0"/>
                </a:moveTo>
                <a:cubicBezTo>
                  <a:pt x="1302162" y="0"/>
                  <a:pt x="1348954" y="46792"/>
                  <a:pt x="1348954" y="104513"/>
                </a:cubicBezTo>
                <a:cubicBezTo>
                  <a:pt x="1348954" y="162234"/>
                  <a:pt x="1302162" y="209026"/>
                  <a:pt x="1244441" y="209026"/>
                </a:cubicBezTo>
                <a:cubicBezTo>
                  <a:pt x="1186720" y="209026"/>
                  <a:pt x="1139928" y="162234"/>
                  <a:pt x="1139928" y="104513"/>
                </a:cubicBezTo>
                <a:cubicBezTo>
                  <a:pt x="1139928" y="46792"/>
                  <a:pt x="1186720" y="0"/>
                  <a:pt x="1244441" y="0"/>
                </a:cubicBezTo>
                <a:close/>
                <a:moveTo>
                  <a:pt x="959459" y="0"/>
                </a:moveTo>
                <a:cubicBezTo>
                  <a:pt x="1017180" y="0"/>
                  <a:pt x="1063972" y="46792"/>
                  <a:pt x="1063972" y="104513"/>
                </a:cubicBezTo>
                <a:cubicBezTo>
                  <a:pt x="1063972" y="162234"/>
                  <a:pt x="1017180" y="209026"/>
                  <a:pt x="959459" y="209026"/>
                </a:cubicBezTo>
                <a:cubicBezTo>
                  <a:pt x="901738" y="209026"/>
                  <a:pt x="854946" y="162234"/>
                  <a:pt x="854946" y="104513"/>
                </a:cubicBezTo>
                <a:cubicBezTo>
                  <a:pt x="854946" y="46792"/>
                  <a:pt x="901738" y="0"/>
                  <a:pt x="959459" y="0"/>
                </a:cubicBezTo>
                <a:close/>
                <a:moveTo>
                  <a:pt x="674477" y="0"/>
                </a:moveTo>
                <a:cubicBezTo>
                  <a:pt x="732198" y="0"/>
                  <a:pt x="778990" y="46792"/>
                  <a:pt x="778990" y="104513"/>
                </a:cubicBezTo>
                <a:cubicBezTo>
                  <a:pt x="778990" y="162234"/>
                  <a:pt x="732198" y="209026"/>
                  <a:pt x="674477" y="209026"/>
                </a:cubicBezTo>
                <a:cubicBezTo>
                  <a:pt x="616756" y="209026"/>
                  <a:pt x="569964" y="162234"/>
                  <a:pt x="569964" y="104513"/>
                </a:cubicBezTo>
                <a:cubicBezTo>
                  <a:pt x="569964" y="46792"/>
                  <a:pt x="616756" y="0"/>
                  <a:pt x="674477" y="0"/>
                </a:cubicBezTo>
                <a:close/>
                <a:moveTo>
                  <a:pt x="389495" y="0"/>
                </a:moveTo>
                <a:cubicBezTo>
                  <a:pt x="447216" y="0"/>
                  <a:pt x="494008" y="46792"/>
                  <a:pt x="494008" y="104513"/>
                </a:cubicBezTo>
                <a:cubicBezTo>
                  <a:pt x="494008" y="162234"/>
                  <a:pt x="447216" y="209026"/>
                  <a:pt x="389495" y="209026"/>
                </a:cubicBezTo>
                <a:cubicBezTo>
                  <a:pt x="331774" y="209026"/>
                  <a:pt x="284982" y="162234"/>
                  <a:pt x="284982" y="104513"/>
                </a:cubicBezTo>
                <a:cubicBezTo>
                  <a:pt x="284982" y="46792"/>
                  <a:pt x="331774" y="0"/>
                  <a:pt x="389495" y="0"/>
                </a:cubicBezTo>
                <a:close/>
                <a:moveTo>
                  <a:pt x="104513" y="0"/>
                </a:moveTo>
                <a:cubicBezTo>
                  <a:pt x="162234" y="0"/>
                  <a:pt x="209026" y="46792"/>
                  <a:pt x="209026" y="104513"/>
                </a:cubicBezTo>
                <a:cubicBezTo>
                  <a:pt x="209026" y="162234"/>
                  <a:pt x="162234" y="209026"/>
                  <a:pt x="104513" y="209026"/>
                </a:cubicBezTo>
                <a:cubicBezTo>
                  <a:pt x="46792" y="209026"/>
                  <a:pt x="0" y="162234"/>
                  <a:pt x="0" y="104513"/>
                </a:cubicBezTo>
                <a:cubicBezTo>
                  <a:pt x="0" y="46792"/>
                  <a:pt x="46792" y="0"/>
                  <a:pt x="104513" y="0"/>
                </a:cubicBezTo>
                <a:close/>
              </a:path>
            </a:pathLst>
          </a:custGeom>
          <a:gradFill>
            <a:gsLst>
              <a:gs pos="100000">
                <a:srgbClr val="28C365">
                  <a:alpha val="47000"/>
                </a:srgbClr>
              </a:gs>
              <a:gs pos="48000">
                <a:srgbClr val="04C8F8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57372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178482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7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、可视化呈现</a:t>
            </a:r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——Superset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AE3ED8-9EF5-4E84-8112-2A27C7309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1738"/>
            <a:ext cx="12192000" cy="557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86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148753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7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、可视化呈现</a:t>
            </a:r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——Superset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835154-66D3-4007-9D0C-D0F3D7F12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2280"/>
            <a:ext cx="121920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40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164525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7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、可视化呈现</a:t>
            </a:r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——Superset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A17013-2CCC-4CAA-96F8-19094E08A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4808"/>
            <a:ext cx="121920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1535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155935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7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、可视化呈现</a:t>
            </a:r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——Superset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F6F4CF1-5D77-4C18-8BBB-3F7461EC0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12" y="740710"/>
            <a:ext cx="10195775" cy="596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150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224001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8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、元数据管理</a:t>
            </a:r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——Atlas</a:t>
            </a:r>
          </a:p>
        </p:txBody>
      </p:sp>
      <p:pic>
        <p:nvPicPr>
          <p:cNvPr id="1026" name="图片 1">
            <a:extLst>
              <a:ext uri="{FF2B5EF4-FFF2-40B4-BE49-F238E27FC236}">
                <a16:creationId xmlns:a16="http://schemas.microsoft.com/office/drawing/2014/main" id="{469578CE-8F7D-4CAD-8B8E-BCF275E56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022" y="1032776"/>
            <a:ext cx="12263021" cy="548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57198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154406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8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、元数据管理</a:t>
            </a:r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——Atlas</a:t>
            </a:r>
          </a:p>
        </p:txBody>
      </p:sp>
      <p:pic>
        <p:nvPicPr>
          <p:cNvPr id="2050" name="图片 1">
            <a:extLst>
              <a:ext uri="{FF2B5EF4-FFF2-40B4-BE49-F238E27FC236}">
                <a16:creationId xmlns:a16="http://schemas.microsoft.com/office/drawing/2014/main" id="{AD5CD23B-BD53-45EB-BA2C-603134230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3586"/>
            <a:ext cx="12192000" cy="561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2632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254778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9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、数据质量管理</a:t>
            </a:r>
            <a:endParaRPr lang="en-US" altLang="zh-CN" sz="3200" b="1" dirty="0">
              <a:gradFill>
                <a:gsLst>
                  <a:gs pos="26000">
                    <a:prstClr val="white"/>
                  </a:gs>
                  <a:gs pos="52000">
                    <a:srgbClr val="BDF2FF"/>
                  </a:gs>
                  <a:gs pos="100000">
                    <a:srgbClr val="BDF2FF">
                      <a:alpha val="0"/>
                    </a:srgbClr>
                  </a:gs>
                </a:gsLst>
                <a:lin ang="5400000" scaled="1"/>
              </a:gradFill>
              <a:latin typeface="微软雅黑"/>
              <a:ea typeface="微软雅黑"/>
              <a:cs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A10CE84-37AD-4DEB-9182-743A9F3E07F9}"/>
              </a:ext>
            </a:extLst>
          </p:cNvPr>
          <p:cNvSpPr txBox="1"/>
          <p:nvPr/>
        </p:nvSpPr>
        <p:spPr>
          <a:xfrm>
            <a:off x="1679508" y="1101954"/>
            <a:ext cx="10512492" cy="903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使用</a:t>
            </a:r>
            <a:r>
              <a:rPr lang="en-US" altLang="zh-CN" sz="2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Python+Shell</a:t>
            </a:r>
            <a:r>
              <a:rPr lang="zh-CN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编写脚本进行数据的质量监控管理</a:t>
            </a:r>
            <a:endParaRPr lang="zh-CN" altLang="zh-CN" sz="2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40000"/>
              </a:lnSpc>
            </a:pPr>
            <a:r>
              <a:rPr lang="zh-CN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数据质量管理的脚本文件如下：</a:t>
            </a:r>
            <a:endParaRPr lang="zh-CN" altLang="zh-CN" sz="2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074" name="图片 1">
            <a:extLst>
              <a:ext uri="{FF2B5EF4-FFF2-40B4-BE49-F238E27FC236}">
                <a16:creationId xmlns:a16="http://schemas.microsoft.com/office/drawing/2014/main" id="{29100788-6AF2-49FC-A270-47F87C524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236" y="2248187"/>
            <a:ext cx="57912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05718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1291586" y="254778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9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、数据质量管理</a:t>
            </a:r>
            <a:endParaRPr lang="en-US" altLang="zh-CN" sz="3200" b="1" dirty="0">
              <a:gradFill>
                <a:gsLst>
                  <a:gs pos="26000">
                    <a:prstClr val="white"/>
                  </a:gs>
                  <a:gs pos="52000">
                    <a:srgbClr val="BDF2FF"/>
                  </a:gs>
                  <a:gs pos="100000">
                    <a:srgbClr val="BDF2FF">
                      <a:alpha val="0"/>
                    </a:srgbClr>
                  </a:gs>
                </a:gsLst>
                <a:lin ang="5400000" scaled="1"/>
              </a:gradFill>
              <a:latin typeface="微软雅黑"/>
              <a:ea typeface="微软雅黑"/>
              <a:cs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27068ED-B7D5-4F44-AE7D-AC8738A99417}"/>
              </a:ext>
            </a:extLst>
          </p:cNvPr>
          <p:cNvSpPr txBox="1"/>
          <p:nvPr/>
        </p:nvSpPr>
        <p:spPr>
          <a:xfrm>
            <a:off x="1114033" y="992455"/>
            <a:ext cx="6094520" cy="472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MySQL</a:t>
            </a:r>
            <a:r>
              <a:rPr lang="zh-CN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中有关数据质量管理的表如下</a:t>
            </a:r>
            <a:endParaRPr lang="zh-CN" altLang="zh-CN" sz="14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098" name="图片 1">
            <a:extLst>
              <a:ext uri="{FF2B5EF4-FFF2-40B4-BE49-F238E27FC236}">
                <a16:creationId xmlns:a16="http://schemas.microsoft.com/office/drawing/2014/main" id="{3F5CA17C-D952-4149-BC58-813A1BEB6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743" y="1532011"/>
            <a:ext cx="1922130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65C30F2-4089-443B-AA64-4C157E03AD9C}"/>
              </a:ext>
            </a:extLst>
          </p:cNvPr>
          <p:cNvSpPr txBox="1"/>
          <p:nvPr/>
        </p:nvSpPr>
        <p:spPr>
          <a:xfrm>
            <a:off x="1114033" y="3145335"/>
            <a:ext cx="6094520" cy="472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Azkaban</a:t>
            </a:r>
            <a:r>
              <a:rPr lang="zh-CN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脚本调度流程如下</a:t>
            </a:r>
            <a:endParaRPr lang="zh-CN" altLang="zh-CN" sz="14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099" name="图片 1">
            <a:extLst>
              <a:ext uri="{FF2B5EF4-FFF2-40B4-BE49-F238E27FC236}">
                <a16:creationId xmlns:a16="http://schemas.microsoft.com/office/drawing/2014/main" id="{24D30FD5-C69E-4517-9E31-B3DC0E7FB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71" y="3802820"/>
            <a:ext cx="5756275" cy="267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图片 1">
            <a:extLst>
              <a:ext uri="{FF2B5EF4-FFF2-40B4-BE49-F238E27FC236}">
                <a16:creationId xmlns:a16="http://schemas.microsoft.com/office/drawing/2014/main" id="{6EBD60B3-1475-4F17-8118-88EAC45FA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116" y="3802820"/>
            <a:ext cx="5764213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4361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120470C-C484-4927-A764-B776E3F71F80}"/>
              </a:ext>
            </a:extLst>
          </p:cNvPr>
          <p:cNvSpPr/>
          <p:nvPr/>
        </p:nvSpPr>
        <p:spPr>
          <a:xfrm>
            <a:off x="3707524" y="969579"/>
            <a:ext cx="4776951" cy="591207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电商离线数据仓库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D20061D-1CAB-48B5-B6F6-D31753A1E8B8}"/>
              </a:ext>
            </a:extLst>
          </p:cNvPr>
          <p:cNvSpPr/>
          <p:nvPr/>
        </p:nvSpPr>
        <p:spPr>
          <a:xfrm>
            <a:off x="775265" y="2695905"/>
            <a:ext cx="1923986" cy="457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数据生成模块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30E1A6A-D4D6-4306-95F5-00635DB7035C}"/>
              </a:ext>
            </a:extLst>
          </p:cNvPr>
          <p:cNvSpPr/>
          <p:nvPr/>
        </p:nvSpPr>
        <p:spPr>
          <a:xfrm>
            <a:off x="3995095" y="2695904"/>
            <a:ext cx="1923986" cy="457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数据采集模块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3C88DB3-E4AD-49D7-94D4-BB0863A26D85}"/>
              </a:ext>
            </a:extLst>
          </p:cNvPr>
          <p:cNvSpPr/>
          <p:nvPr/>
        </p:nvSpPr>
        <p:spPr>
          <a:xfrm>
            <a:off x="7168666" y="2695904"/>
            <a:ext cx="1923986" cy="457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数据仓库模块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B048CB1-C557-4B03-832F-CE096DB95EAF}"/>
              </a:ext>
            </a:extLst>
          </p:cNvPr>
          <p:cNvSpPr/>
          <p:nvPr/>
        </p:nvSpPr>
        <p:spPr>
          <a:xfrm>
            <a:off x="9984420" y="2695904"/>
            <a:ext cx="1923986" cy="457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附加辅助模块</a:t>
            </a:r>
          </a:p>
        </p:txBody>
      </p:sp>
      <p:cxnSp>
        <p:nvCxnSpPr>
          <p:cNvPr id="12" name="连接符: 肘形 11">
            <a:extLst>
              <a:ext uri="{FF2B5EF4-FFF2-40B4-BE49-F238E27FC236}">
                <a16:creationId xmlns:a16="http://schemas.microsoft.com/office/drawing/2014/main" id="{C3C31581-3BCD-48A2-9BEB-F4CD4D721BD0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rot="5400000">
            <a:off x="3349070" y="-51026"/>
            <a:ext cx="1135119" cy="435874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52D01E5E-C8C5-4AFB-9F9B-B151C3C29587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4958985" y="1558889"/>
            <a:ext cx="1135118" cy="113891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2F3BC469-ED8C-418F-B8B7-87FD22C69E66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rot="16200000" flipH="1">
            <a:off x="6545770" y="1111015"/>
            <a:ext cx="1135118" cy="2034659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AA2F2D33-1033-401B-9ADD-2F2470152F4A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rot="16200000" flipH="1">
            <a:off x="7953647" y="-296862"/>
            <a:ext cx="1135118" cy="4850413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7B0B3D8F-769B-447B-89BA-667CEF61659A}"/>
              </a:ext>
            </a:extLst>
          </p:cNvPr>
          <p:cNvSpPr/>
          <p:nvPr/>
        </p:nvSpPr>
        <p:spPr>
          <a:xfrm>
            <a:off x="162166" y="3716057"/>
            <a:ext cx="1450429" cy="388004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用户行为数据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08CCD5F-650F-43E6-BDB0-B30152214FAB}"/>
              </a:ext>
            </a:extLst>
          </p:cNvPr>
          <p:cNvSpPr/>
          <p:nvPr/>
        </p:nvSpPr>
        <p:spPr>
          <a:xfrm>
            <a:off x="1836234" y="3714738"/>
            <a:ext cx="1329559" cy="388004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业务数据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36825B6-CBC2-446C-84C2-642B9217F375}"/>
              </a:ext>
            </a:extLst>
          </p:cNvPr>
          <p:cNvSpPr/>
          <p:nvPr/>
        </p:nvSpPr>
        <p:spPr>
          <a:xfrm>
            <a:off x="3418847" y="3708419"/>
            <a:ext cx="1450429" cy="388004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用户行为数据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083E407-20BD-46EC-9D25-C1F4C95DBC3A}"/>
              </a:ext>
            </a:extLst>
          </p:cNvPr>
          <p:cNvSpPr/>
          <p:nvPr/>
        </p:nvSpPr>
        <p:spPr>
          <a:xfrm>
            <a:off x="5105547" y="3704897"/>
            <a:ext cx="1329559" cy="388004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业务数据</a:t>
            </a: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7AFB9D6B-FDE3-480A-9767-2690AE57293B}"/>
              </a:ext>
            </a:extLst>
          </p:cNvPr>
          <p:cNvCxnSpPr>
            <a:stCxn id="7" idx="2"/>
            <a:endCxn id="2" idx="0"/>
          </p:cNvCxnSpPr>
          <p:nvPr/>
        </p:nvCxnSpPr>
        <p:spPr>
          <a:xfrm rot="5400000">
            <a:off x="1030844" y="3009643"/>
            <a:ext cx="562952" cy="84987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连接符: 肘形 38">
            <a:extLst>
              <a:ext uri="{FF2B5EF4-FFF2-40B4-BE49-F238E27FC236}">
                <a16:creationId xmlns:a16="http://schemas.microsoft.com/office/drawing/2014/main" id="{A45189D6-873A-4F9A-9ABC-F9AD8FBE6C32}"/>
              </a:ext>
            </a:extLst>
          </p:cNvPr>
          <p:cNvCxnSpPr>
            <a:stCxn id="7" idx="2"/>
            <a:endCxn id="15" idx="0"/>
          </p:cNvCxnSpPr>
          <p:nvPr/>
        </p:nvCxnSpPr>
        <p:spPr>
          <a:xfrm rot="16200000" flipH="1">
            <a:off x="1838320" y="3052043"/>
            <a:ext cx="561633" cy="763756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连接符: 肘形 40">
            <a:extLst>
              <a:ext uri="{FF2B5EF4-FFF2-40B4-BE49-F238E27FC236}">
                <a16:creationId xmlns:a16="http://schemas.microsoft.com/office/drawing/2014/main" id="{E6166A0A-09CE-4525-B283-E6BD7CB4F61B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>
            <a:off x="4280995" y="3028803"/>
            <a:ext cx="551793" cy="80039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4F7E0528-5FDE-44C6-A206-AC13EA0F866F}"/>
              </a:ext>
            </a:extLst>
          </p:cNvPr>
          <p:cNvCxnSpPr>
            <a:stCxn id="8" idx="2"/>
            <a:endCxn id="34" idx="0"/>
          </p:cNvCxnSpPr>
          <p:nvPr/>
        </p:nvCxnSpPr>
        <p:spPr>
          <a:xfrm rot="16200000" flipH="1">
            <a:off x="5087811" y="3022380"/>
            <a:ext cx="551793" cy="813239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4C40331B-C7AA-437B-9121-77D3378EA00D}"/>
              </a:ext>
            </a:extLst>
          </p:cNvPr>
          <p:cNvSpPr/>
          <p:nvPr/>
        </p:nvSpPr>
        <p:spPr>
          <a:xfrm>
            <a:off x="7549171" y="3339395"/>
            <a:ext cx="1162975" cy="388004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ODS</a:t>
            </a:r>
            <a:endParaRPr lang="zh-CN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83F33A2-CF3F-45DC-99CC-EB48CF0788BE}"/>
              </a:ext>
            </a:extLst>
          </p:cNvPr>
          <p:cNvSpPr/>
          <p:nvPr/>
        </p:nvSpPr>
        <p:spPr>
          <a:xfrm>
            <a:off x="6907648" y="3990597"/>
            <a:ext cx="1162975" cy="388004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DWD</a:t>
            </a:r>
            <a:endParaRPr lang="zh-CN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447967A-0977-4A1D-AB91-73ECC59AE450}"/>
              </a:ext>
            </a:extLst>
          </p:cNvPr>
          <p:cNvSpPr/>
          <p:nvPr/>
        </p:nvSpPr>
        <p:spPr>
          <a:xfrm>
            <a:off x="7549170" y="4675489"/>
            <a:ext cx="1162975" cy="388004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DWS</a:t>
            </a:r>
            <a:endParaRPr lang="zh-CN" altLang="en-US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2A8C9F1A-F0D5-4F42-8AA8-4775C0660A8B}"/>
              </a:ext>
            </a:extLst>
          </p:cNvPr>
          <p:cNvSpPr/>
          <p:nvPr/>
        </p:nvSpPr>
        <p:spPr>
          <a:xfrm>
            <a:off x="7551023" y="6179000"/>
            <a:ext cx="1162975" cy="388004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ADS</a:t>
            </a:r>
            <a:endParaRPr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357A1F00-29F1-4CAE-98CD-3613A253D7AF}"/>
              </a:ext>
            </a:extLst>
          </p:cNvPr>
          <p:cNvSpPr/>
          <p:nvPr/>
        </p:nvSpPr>
        <p:spPr>
          <a:xfrm>
            <a:off x="7551024" y="5402992"/>
            <a:ext cx="1162975" cy="388004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DWT</a:t>
            </a:r>
            <a:endParaRPr lang="zh-CN" altLang="en-US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F05F5DCB-5CC1-4CBF-98FB-8E2F59FA3DB6}"/>
              </a:ext>
            </a:extLst>
          </p:cNvPr>
          <p:cNvSpPr/>
          <p:nvPr/>
        </p:nvSpPr>
        <p:spPr>
          <a:xfrm>
            <a:off x="8225072" y="3990597"/>
            <a:ext cx="1162975" cy="388004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DIM</a:t>
            </a:r>
            <a:endParaRPr lang="zh-CN" altLang="en-US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C99FA964-A57D-4B86-B857-3F200C2AC2C3}"/>
              </a:ext>
            </a:extLst>
          </p:cNvPr>
          <p:cNvSpPr/>
          <p:nvPr/>
        </p:nvSpPr>
        <p:spPr>
          <a:xfrm>
            <a:off x="10342236" y="3253757"/>
            <a:ext cx="1162975" cy="388004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可视化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3826666B-D12F-4E04-8ECC-138092A1FB60}"/>
              </a:ext>
            </a:extLst>
          </p:cNvPr>
          <p:cNvSpPr/>
          <p:nvPr/>
        </p:nvSpPr>
        <p:spPr>
          <a:xfrm>
            <a:off x="10342236" y="3774842"/>
            <a:ext cx="1162975" cy="388004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集群监控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6A02D272-94DA-4158-81C3-71F54968F73E}"/>
              </a:ext>
            </a:extLst>
          </p:cNvPr>
          <p:cNvSpPr/>
          <p:nvPr/>
        </p:nvSpPr>
        <p:spPr>
          <a:xfrm>
            <a:off x="10339092" y="4278048"/>
            <a:ext cx="1162975" cy="388004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元数据管理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CE01F0BD-AE88-4D45-8002-AFDF9C93EEAF}"/>
              </a:ext>
            </a:extLst>
          </p:cNvPr>
          <p:cNvSpPr/>
          <p:nvPr/>
        </p:nvSpPr>
        <p:spPr>
          <a:xfrm>
            <a:off x="10352903" y="4777829"/>
            <a:ext cx="1162975" cy="388004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定时调度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3A316EAB-3103-49A7-8086-D1297F9C4A68}"/>
              </a:ext>
            </a:extLst>
          </p:cNvPr>
          <p:cNvSpPr/>
          <p:nvPr/>
        </p:nvSpPr>
        <p:spPr>
          <a:xfrm>
            <a:off x="10352902" y="5284412"/>
            <a:ext cx="1162975" cy="388004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数据质量管理</a:t>
            </a: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B97374EE-7453-4EEB-8E28-67B3C7016CC9}"/>
              </a:ext>
            </a:extLst>
          </p:cNvPr>
          <p:cNvCxnSpPr>
            <a:stCxn id="9" idx="2"/>
            <a:endCxn id="44" idx="0"/>
          </p:cNvCxnSpPr>
          <p:nvPr/>
        </p:nvCxnSpPr>
        <p:spPr>
          <a:xfrm>
            <a:off x="8130659" y="3153104"/>
            <a:ext cx="0" cy="1862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FB9EC4FA-788F-4B2B-BA46-CF99368CC23F}"/>
              </a:ext>
            </a:extLst>
          </p:cNvPr>
          <p:cNvCxnSpPr>
            <a:stCxn id="44" idx="2"/>
            <a:endCxn id="45" idx="0"/>
          </p:cNvCxnSpPr>
          <p:nvPr/>
        </p:nvCxnSpPr>
        <p:spPr>
          <a:xfrm rot="5400000">
            <a:off x="7678299" y="3538237"/>
            <a:ext cx="263198" cy="641523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连接符: 肘形 60">
            <a:extLst>
              <a:ext uri="{FF2B5EF4-FFF2-40B4-BE49-F238E27FC236}">
                <a16:creationId xmlns:a16="http://schemas.microsoft.com/office/drawing/2014/main" id="{5CF39436-1A0B-4E85-8DC1-7E7286165B3F}"/>
              </a:ext>
            </a:extLst>
          </p:cNvPr>
          <p:cNvCxnSpPr>
            <a:stCxn id="44" idx="2"/>
            <a:endCxn id="49" idx="0"/>
          </p:cNvCxnSpPr>
          <p:nvPr/>
        </p:nvCxnSpPr>
        <p:spPr>
          <a:xfrm rot="16200000" flipH="1">
            <a:off x="8337010" y="3521047"/>
            <a:ext cx="263198" cy="67590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连接符: 肘形 62">
            <a:extLst>
              <a:ext uri="{FF2B5EF4-FFF2-40B4-BE49-F238E27FC236}">
                <a16:creationId xmlns:a16="http://schemas.microsoft.com/office/drawing/2014/main" id="{F82233F9-6A1D-41A9-B04B-32C79F8A653D}"/>
              </a:ext>
            </a:extLst>
          </p:cNvPr>
          <p:cNvCxnSpPr>
            <a:stCxn id="45" idx="2"/>
            <a:endCxn id="46" idx="0"/>
          </p:cNvCxnSpPr>
          <p:nvPr/>
        </p:nvCxnSpPr>
        <p:spPr>
          <a:xfrm rot="16200000" flipH="1">
            <a:off x="7661453" y="4206284"/>
            <a:ext cx="296888" cy="64152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5" name="连接符: 肘形 64">
            <a:extLst>
              <a:ext uri="{FF2B5EF4-FFF2-40B4-BE49-F238E27FC236}">
                <a16:creationId xmlns:a16="http://schemas.microsoft.com/office/drawing/2014/main" id="{D42603F4-9FDF-455E-ABCF-362B113E9054}"/>
              </a:ext>
            </a:extLst>
          </p:cNvPr>
          <p:cNvCxnSpPr>
            <a:stCxn id="49" idx="2"/>
            <a:endCxn id="46" idx="0"/>
          </p:cNvCxnSpPr>
          <p:nvPr/>
        </p:nvCxnSpPr>
        <p:spPr>
          <a:xfrm rot="5400000">
            <a:off x="8320165" y="4189094"/>
            <a:ext cx="296888" cy="67590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CC31C778-BA7A-4AB7-84F1-3D88C69067E4}"/>
              </a:ext>
            </a:extLst>
          </p:cNvPr>
          <p:cNvCxnSpPr>
            <a:stCxn id="46" idx="2"/>
            <a:endCxn id="48" idx="0"/>
          </p:cNvCxnSpPr>
          <p:nvPr/>
        </p:nvCxnSpPr>
        <p:spPr>
          <a:xfrm>
            <a:off x="8130658" y="5063493"/>
            <a:ext cx="1854" cy="3394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连接符: 肘形 68">
            <a:extLst>
              <a:ext uri="{FF2B5EF4-FFF2-40B4-BE49-F238E27FC236}">
                <a16:creationId xmlns:a16="http://schemas.microsoft.com/office/drawing/2014/main" id="{8EA371DC-05E4-4979-AA61-D505DA8A1C0D}"/>
              </a:ext>
            </a:extLst>
          </p:cNvPr>
          <p:cNvCxnSpPr>
            <a:stCxn id="48" idx="2"/>
            <a:endCxn id="47" idx="0"/>
          </p:cNvCxnSpPr>
          <p:nvPr/>
        </p:nvCxnSpPr>
        <p:spPr>
          <a:xfrm rot="5400000">
            <a:off x="7938510" y="5984998"/>
            <a:ext cx="388004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0" name="矩形 79">
            <a:extLst>
              <a:ext uri="{FF2B5EF4-FFF2-40B4-BE49-F238E27FC236}">
                <a16:creationId xmlns:a16="http://schemas.microsoft.com/office/drawing/2014/main" id="{1CC8F9AB-4C05-474A-A3BF-1EBFC92DC4C8}"/>
              </a:ext>
            </a:extLst>
          </p:cNvPr>
          <p:cNvSpPr/>
          <p:nvPr/>
        </p:nvSpPr>
        <p:spPr>
          <a:xfrm>
            <a:off x="10362581" y="5802120"/>
            <a:ext cx="1162975" cy="388004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即席查询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B9CAED35-00FD-4F3F-971C-119722080ABE}"/>
              </a:ext>
            </a:extLst>
          </p:cNvPr>
          <p:cNvSpPr/>
          <p:nvPr/>
        </p:nvSpPr>
        <p:spPr>
          <a:xfrm>
            <a:off x="3685797" y="52408"/>
            <a:ext cx="480131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二、项目功能架构图</a:t>
            </a:r>
          </a:p>
        </p:txBody>
      </p:sp>
    </p:spTree>
    <p:extLst>
      <p:ext uri="{BB962C8B-B14F-4D97-AF65-F5344CB8AC3E}">
        <p14:creationId xmlns:p14="http://schemas.microsoft.com/office/powerpoint/2010/main" val="3306666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矩形 111">
            <a:extLst>
              <a:ext uri="{FF2B5EF4-FFF2-40B4-BE49-F238E27FC236}">
                <a16:creationId xmlns:a16="http://schemas.microsoft.com/office/drawing/2014/main" id="{456A0955-EDAE-400C-BF3F-BB0E2AC50832}"/>
              </a:ext>
            </a:extLst>
          </p:cNvPr>
          <p:cNvSpPr/>
          <p:nvPr/>
        </p:nvSpPr>
        <p:spPr>
          <a:xfrm>
            <a:off x="3552132" y="1577470"/>
            <a:ext cx="1023163" cy="48005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业务数据</a:t>
            </a:r>
          </a:p>
          <a:p>
            <a:pPr algn="ctr"/>
            <a:r>
              <a:rPr lang="en-US" altLang="zh-CN" sz="1000" dirty="0"/>
              <a:t>MySQL</a:t>
            </a: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F38EE407-FD8E-4CFE-9950-551EDD5B414E}"/>
              </a:ext>
            </a:extLst>
          </p:cNvPr>
          <p:cNvSpPr/>
          <p:nvPr/>
        </p:nvSpPr>
        <p:spPr>
          <a:xfrm>
            <a:off x="822225" y="1603124"/>
            <a:ext cx="752139" cy="339341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Nginx</a:t>
            </a:r>
            <a:endParaRPr lang="zh-CN" altLang="en-US" sz="1000" dirty="0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53085901-79EB-49C3-89AC-B1A685B01557}"/>
              </a:ext>
            </a:extLst>
          </p:cNvPr>
          <p:cNvSpPr/>
          <p:nvPr/>
        </p:nvSpPr>
        <p:spPr>
          <a:xfrm>
            <a:off x="1785826" y="1844321"/>
            <a:ext cx="1279562" cy="469385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业务服务器</a:t>
            </a:r>
            <a:endParaRPr lang="en-US" altLang="zh-CN" sz="1000" dirty="0"/>
          </a:p>
          <a:p>
            <a:pPr algn="ctr"/>
            <a:r>
              <a:rPr lang="en-US" altLang="zh-CN" sz="1000" dirty="0"/>
              <a:t>(Springboot)</a:t>
            </a:r>
            <a:endParaRPr lang="zh-CN" altLang="en-US" sz="1000" dirty="0"/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C9FCC64B-9FAE-4AD3-8651-F1CDE6F23549}"/>
              </a:ext>
            </a:extLst>
          </p:cNvPr>
          <p:cNvSpPr/>
          <p:nvPr/>
        </p:nvSpPr>
        <p:spPr>
          <a:xfrm>
            <a:off x="1783328" y="1288483"/>
            <a:ext cx="1279562" cy="469385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业务服务器</a:t>
            </a:r>
            <a:endParaRPr lang="en-US" altLang="zh-CN" sz="1000" dirty="0"/>
          </a:p>
          <a:p>
            <a:pPr algn="ctr"/>
            <a:r>
              <a:rPr lang="en-US" altLang="zh-CN" sz="1000" dirty="0"/>
              <a:t>(Springboot)</a:t>
            </a:r>
            <a:endParaRPr lang="zh-CN" altLang="en-US" sz="1000" dirty="0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3FE3EEDA-A76B-4370-8B1A-B18DF41F814F}"/>
              </a:ext>
            </a:extLst>
          </p:cNvPr>
          <p:cNvSpPr/>
          <p:nvPr/>
        </p:nvSpPr>
        <p:spPr>
          <a:xfrm>
            <a:off x="45998" y="1407797"/>
            <a:ext cx="624791" cy="721125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Web/</a:t>
            </a:r>
          </a:p>
          <a:p>
            <a:pPr algn="ctr"/>
            <a:r>
              <a:rPr lang="en-US" altLang="zh-CN" sz="1000" dirty="0"/>
              <a:t>App</a:t>
            </a:r>
            <a:r>
              <a:rPr lang="zh-CN" altLang="en-US" sz="1000" dirty="0"/>
              <a:t>业务交互</a:t>
            </a:r>
          </a:p>
        </p:txBody>
      </p: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0F8C0E62-346E-4A82-B53A-F7FF94BBA3D3}"/>
              </a:ext>
            </a:extLst>
          </p:cNvPr>
          <p:cNvCxnSpPr>
            <a:cxnSpLocks/>
            <a:stCxn id="116" idx="3"/>
            <a:endCxn id="113" idx="1"/>
          </p:cNvCxnSpPr>
          <p:nvPr/>
        </p:nvCxnSpPr>
        <p:spPr>
          <a:xfrm>
            <a:off x="670789" y="1768360"/>
            <a:ext cx="151436" cy="4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4CF9DC8F-784D-4FA7-B3E9-7FDBFE248A41}"/>
              </a:ext>
            </a:extLst>
          </p:cNvPr>
          <p:cNvCxnSpPr>
            <a:cxnSpLocks/>
            <a:stCxn id="113" idx="3"/>
            <a:endCxn id="115" idx="1"/>
          </p:cNvCxnSpPr>
          <p:nvPr/>
        </p:nvCxnSpPr>
        <p:spPr>
          <a:xfrm flipV="1">
            <a:off x="1574364" y="1523176"/>
            <a:ext cx="208964" cy="249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FF4F881A-9F51-4288-AAF9-D3E36E9642E5}"/>
              </a:ext>
            </a:extLst>
          </p:cNvPr>
          <p:cNvCxnSpPr>
            <a:cxnSpLocks/>
            <a:stCxn id="113" idx="3"/>
            <a:endCxn id="114" idx="1"/>
          </p:cNvCxnSpPr>
          <p:nvPr/>
        </p:nvCxnSpPr>
        <p:spPr>
          <a:xfrm>
            <a:off x="1574364" y="1772795"/>
            <a:ext cx="211462" cy="306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1C9DDD07-206E-45E7-8908-70818C65CD48}"/>
              </a:ext>
            </a:extLst>
          </p:cNvPr>
          <p:cNvCxnSpPr>
            <a:cxnSpLocks/>
            <a:stCxn id="115" idx="3"/>
            <a:endCxn id="112" idx="1"/>
          </p:cNvCxnSpPr>
          <p:nvPr/>
        </p:nvCxnSpPr>
        <p:spPr>
          <a:xfrm>
            <a:off x="3062890" y="1523176"/>
            <a:ext cx="489242" cy="294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DA94BFE7-2343-4032-8359-F80AF2E705A8}"/>
              </a:ext>
            </a:extLst>
          </p:cNvPr>
          <p:cNvCxnSpPr>
            <a:cxnSpLocks/>
            <a:stCxn id="114" idx="3"/>
            <a:endCxn id="112" idx="1"/>
          </p:cNvCxnSpPr>
          <p:nvPr/>
        </p:nvCxnSpPr>
        <p:spPr>
          <a:xfrm flipV="1">
            <a:off x="3065388" y="1817497"/>
            <a:ext cx="486744" cy="261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矩形 121">
            <a:extLst>
              <a:ext uri="{FF2B5EF4-FFF2-40B4-BE49-F238E27FC236}">
                <a16:creationId xmlns:a16="http://schemas.microsoft.com/office/drawing/2014/main" id="{8063BBF7-C2ED-453D-A520-B55EFD479011}"/>
              </a:ext>
            </a:extLst>
          </p:cNvPr>
          <p:cNvSpPr/>
          <p:nvPr/>
        </p:nvSpPr>
        <p:spPr>
          <a:xfrm>
            <a:off x="6905351" y="3485413"/>
            <a:ext cx="1343448" cy="63953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集群存储</a:t>
            </a:r>
            <a:endParaRPr lang="en-US" altLang="zh-CN" sz="900" dirty="0"/>
          </a:p>
          <a:p>
            <a:pPr algn="ctr"/>
            <a:r>
              <a:rPr lang="en-US" altLang="zh-CN" sz="900" dirty="0"/>
              <a:t>Hadoop3.1.3</a:t>
            </a:r>
            <a:endParaRPr lang="zh-CN" altLang="en-US" sz="900" dirty="0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D59156C9-CD83-4386-B5A0-BD02251AE7E4}"/>
              </a:ext>
            </a:extLst>
          </p:cNvPr>
          <p:cNvSpPr/>
          <p:nvPr/>
        </p:nvSpPr>
        <p:spPr>
          <a:xfrm>
            <a:off x="5802730" y="3586609"/>
            <a:ext cx="825596" cy="43714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</a:rPr>
              <a:t>消费</a:t>
            </a:r>
            <a:r>
              <a:rPr lang="en-US" altLang="zh-CN" sz="900" dirty="0">
                <a:solidFill>
                  <a:schemeClr val="bg1"/>
                </a:solidFill>
              </a:rPr>
              <a:t>Flume1.9</a:t>
            </a:r>
            <a:endParaRPr lang="zh-CN" altLang="en-US" sz="900" dirty="0">
              <a:solidFill>
                <a:schemeClr val="bg1"/>
              </a:solidFill>
            </a:endParaRP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AEC951BE-5ED2-4D47-80F8-FB58B6CE1CFD}"/>
              </a:ext>
            </a:extLst>
          </p:cNvPr>
          <p:cNvSpPr/>
          <p:nvPr/>
        </p:nvSpPr>
        <p:spPr>
          <a:xfrm>
            <a:off x="8739035" y="261719"/>
            <a:ext cx="1383139" cy="589883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结果数据</a:t>
            </a:r>
            <a:endParaRPr lang="en-US" altLang="zh-CN" sz="1000" dirty="0"/>
          </a:p>
          <a:p>
            <a:pPr algn="ctr"/>
            <a:r>
              <a:rPr lang="en-US" altLang="zh-CN" sz="1000" dirty="0"/>
              <a:t>MySQL</a:t>
            </a:r>
            <a:endParaRPr lang="zh-CN" altLang="en-US" sz="1000" dirty="0"/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958B830C-BD49-4D6F-B6D3-9C45F47E49E0}"/>
              </a:ext>
            </a:extLst>
          </p:cNvPr>
          <p:cNvSpPr/>
          <p:nvPr/>
        </p:nvSpPr>
        <p:spPr>
          <a:xfrm>
            <a:off x="10841378" y="241240"/>
            <a:ext cx="1078534" cy="63083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可视化</a:t>
            </a:r>
            <a:endParaRPr lang="en-US" altLang="zh-CN" sz="1000" dirty="0"/>
          </a:p>
          <a:p>
            <a:pPr algn="ctr"/>
            <a:r>
              <a:rPr lang="en-US" altLang="zh-CN" sz="1000" dirty="0"/>
              <a:t>Superset</a:t>
            </a:r>
            <a:endParaRPr lang="zh-CN" altLang="en-US" sz="1000" dirty="0"/>
          </a:p>
        </p:txBody>
      </p:sp>
      <p:cxnSp>
        <p:nvCxnSpPr>
          <p:cNvPr id="126" name="直接箭头连接符 125">
            <a:extLst>
              <a:ext uri="{FF2B5EF4-FFF2-40B4-BE49-F238E27FC236}">
                <a16:creationId xmlns:a16="http://schemas.microsoft.com/office/drawing/2014/main" id="{943905C5-487E-408C-BB9B-FE94088EF0CC}"/>
              </a:ext>
            </a:extLst>
          </p:cNvPr>
          <p:cNvCxnSpPr>
            <a:cxnSpLocks/>
            <a:stCxn id="123" idx="3"/>
            <a:endCxn id="122" idx="1"/>
          </p:cNvCxnSpPr>
          <p:nvPr/>
        </p:nvCxnSpPr>
        <p:spPr>
          <a:xfrm>
            <a:off x="6628326" y="3805180"/>
            <a:ext cx="2770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箭头连接符 126">
            <a:extLst>
              <a:ext uri="{FF2B5EF4-FFF2-40B4-BE49-F238E27FC236}">
                <a16:creationId xmlns:a16="http://schemas.microsoft.com/office/drawing/2014/main" id="{8A26E5A5-18CB-49CA-8A0D-FE6A9E533141}"/>
              </a:ext>
            </a:extLst>
          </p:cNvPr>
          <p:cNvCxnSpPr>
            <a:cxnSpLocks/>
            <a:stCxn id="122" idx="3"/>
            <a:endCxn id="169" idx="1"/>
          </p:cNvCxnSpPr>
          <p:nvPr/>
        </p:nvCxnSpPr>
        <p:spPr>
          <a:xfrm>
            <a:off x="8248799" y="3805180"/>
            <a:ext cx="425515" cy="4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箭头连接符 127">
            <a:extLst>
              <a:ext uri="{FF2B5EF4-FFF2-40B4-BE49-F238E27FC236}">
                <a16:creationId xmlns:a16="http://schemas.microsoft.com/office/drawing/2014/main" id="{0576C1D0-7F49-4CEB-8D76-7FBAD0537532}"/>
              </a:ext>
            </a:extLst>
          </p:cNvPr>
          <p:cNvCxnSpPr>
            <a:cxnSpLocks/>
            <a:stCxn id="112" idx="3"/>
            <a:endCxn id="129" idx="1"/>
          </p:cNvCxnSpPr>
          <p:nvPr/>
        </p:nvCxnSpPr>
        <p:spPr>
          <a:xfrm>
            <a:off x="4575295" y="1817497"/>
            <a:ext cx="5213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矩形 128">
            <a:extLst>
              <a:ext uri="{FF2B5EF4-FFF2-40B4-BE49-F238E27FC236}">
                <a16:creationId xmlns:a16="http://schemas.microsoft.com/office/drawing/2014/main" id="{0C31C150-6760-431D-B292-07CD40E77E02}"/>
              </a:ext>
            </a:extLst>
          </p:cNvPr>
          <p:cNvSpPr/>
          <p:nvPr/>
        </p:nvSpPr>
        <p:spPr>
          <a:xfrm>
            <a:off x="5096598" y="1553131"/>
            <a:ext cx="1023163" cy="5287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每天同步</a:t>
            </a:r>
            <a:endParaRPr lang="en-US" altLang="zh-CN" sz="1000" dirty="0"/>
          </a:p>
          <a:p>
            <a:pPr algn="ctr"/>
            <a:r>
              <a:rPr lang="en-US" altLang="zh-CN" sz="1000" dirty="0"/>
              <a:t>Sqoop</a:t>
            </a:r>
            <a:endParaRPr lang="zh-CN" altLang="en-US" sz="1000" dirty="0"/>
          </a:p>
        </p:txBody>
      </p:sp>
      <p:cxnSp>
        <p:nvCxnSpPr>
          <p:cNvPr id="130" name="直接箭头连接符 129">
            <a:extLst>
              <a:ext uri="{FF2B5EF4-FFF2-40B4-BE49-F238E27FC236}">
                <a16:creationId xmlns:a16="http://schemas.microsoft.com/office/drawing/2014/main" id="{8F314B61-8F42-4202-922C-799B58E8E7A9}"/>
              </a:ext>
            </a:extLst>
          </p:cNvPr>
          <p:cNvCxnSpPr>
            <a:cxnSpLocks/>
            <a:stCxn id="129" idx="3"/>
            <a:endCxn id="122" idx="0"/>
          </p:cNvCxnSpPr>
          <p:nvPr/>
        </p:nvCxnSpPr>
        <p:spPr>
          <a:xfrm>
            <a:off x="6119761" y="1817497"/>
            <a:ext cx="1457314" cy="1667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矩形 131">
            <a:extLst>
              <a:ext uri="{FF2B5EF4-FFF2-40B4-BE49-F238E27FC236}">
                <a16:creationId xmlns:a16="http://schemas.microsoft.com/office/drawing/2014/main" id="{4F931F1B-8079-44B3-9B5E-D03BF9151CD6}"/>
              </a:ext>
            </a:extLst>
          </p:cNvPr>
          <p:cNvSpPr/>
          <p:nvPr/>
        </p:nvSpPr>
        <p:spPr>
          <a:xfrm>
            <a:off x="10843801" y="3429000"/>
            <a:ext cx="1084932" cy="68756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即席查询</a:t>
            </a:r>
            <a:endParaRPr lang="en-US" altLang="zh-CN" sz="1000" dirty="0"/>
          </a:p>
          <a:p>
            <a:pPr algn="ctr"/>
            <a:r>
              <a:rPr lang="zh-CN" altLang="en-US" sz="1000" dirty="0"/>
              <a:t>多维分析</a:t>
            </a:r>
            <a:endParaRPr lang="en-US" altLang="zh-CN" sz="1000" dirty="0"/>
          </a:p>
          <a:p>
            <a:pPr algn="ctr"/>
            <a:r>
              <a:rPr lang="en-US" altLang="zh-CN" sz="1000" dirty="0"/>
              <a:t>Kylin</a:t>
            </a:r>
            <a:endParaRPr lang="zh-CN" altLang="en-US" sz="1000" dirty="0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60387D96-C824-4763-A9D8-FA205AB6193F}"/>
              </a:ext>
            </a:extLst>
          </p:cNvPr>
          <p:cNvSpPr/>
          <p:nvPr/>
        </p:nvSpPr>
        <p:spPr>
          <a:xfrm>
            <a:off x="8231225" y="6082662"/>
            <a:ext cx="1177922" cy="57358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元数据管理</a:t>
            </a:r>
            <a:endParaRPr lang="en-US" altLang="zh-CN" sz="1000" dirty="0"/>
          </a:p>
          <a:p>
            <a:pPr algn="ctr"/>
            <a:r>
              <a:rPr lang="en-US" altLang="zh-CN" sz="1000" dirty="0"/>
              <a:t>Atlas2.0</a:t>
            </a:r>
            <a:endParaRPr lang="zh-CN" altLang="en-US" sz="1000" dirty="0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D733DB51-43B4-4032-9B80-9B783574E8B1}"/>
              </a:ext>
            </a:extLst>
          </p:cNvPr>
          <p:cNvSpPr/>
          <p:nvPr/>
        </p:nvSpPr>
        <p:spPr>
          <a:xfrm>
            <a:off x="9652803" y="6072029"/>
            <a:ext cx="1177922" cy="58422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质量管理</a:t>
            </a:r>
            <a:endParaRPr lang="en-US" altLang="zh-CN" sz="1000" dirty="0"/>
          </a:p>
          <a:p>
            <a:pPr algn="ctr"/>
            <a:r>
              <a:rPr lang="en-US" altLang="zh-CN" sz="1000" dirty="0" err="1"/>
              <a:t>Python+shell</a:t>
            </a:r>
            <a:endParaRPr lang="zh-CN" altLang="en-US" sz="1000" dirty="0"/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4EF6A935-2A5F-4D3B-9B85-D7DDBA0923EA}"/>
              </a:ext>
            </a:extLst>
          </p:cNvPr>
          <p:cNvSpPr/>
          <p:nvPr/>
        </p:nvSpPr>
        <p:spPr>
          <a:xfrm>
            <a:off x="6124940" y="736104"/>
            <a:ext cx="2439234" cy="41044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监控</a:t>
            </a:r>
            <a:endParaRPr lang="en-US" altLang="zh-CN" sz="1000" dirty="0"/>
          </a:p>
          <a:p>
            <a:pPr algn="ctr"/>
            <a:r>
              <a:rPr lang="en-US" altLang="zh-CN" sz="1000" dirty="0"/>
              <a:t>Zabbix  &amp;  Grafana</a:t>
            </a:r>
            <a:endParaRPr lang="zh-CN" altLang="en-US" sz="1000" dirty="0"/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643B04A6-4B80-46CB-9100-C90A877A4862}"/>
              </a:ext>
            </a:extLst>
          </p:cNvPr>
          <p:cNvSpPr/>
          <p:nvPr/>
        </p:nvSpPr>
        <p:spPr>
          <a:xfrm>
            <a:off x="6728138" y="6069197"/>
            <a:ext cx="1259431" cy="589883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定时调度</a:t>
            </a:r>
            <a:endParaRPr lang="en-US" altLang="zh-CN" sz="900" dirty="0"/>
          </a:p>
          <a:p>
            <a:pPr algn="ctr"/>
            <a:r>
              <a:rPr lang="en-US" altLang="zh-CN" sz="900" dirty="0"/>
              <a:t>Azkaban3.8.4</a:t>
            </a:r>
            <a:endParaRPr lang="zh-CN" altLang="en-US" sz="900" dirty="0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A9A80325-6627-4253-8B19-AE87F9F062E7}"/>
              </a:ext>
            </a:extLst>
          </p:cNvPr>
          <p:cNvSpPr/>
          <p:nvPr/>
        </p:nvSpPr>
        <p:spPr>
          <a:xfrm>
            <a:off x="4291557" y="6076411"/>
            <a:ext cx="1442265" cy="584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分布式协调</a:t>
            </a:r>
            <a:endParaRPr lang="en-US" altLang="zh-CN" sz="900" dirty="0"/>
          </a:p>
          <a:p>
            <a:pPr algn="ctr"/>
            <a:r>
              <a:rPr lang="en-US" altLang="zh-CN" sz="900" dirty="0"/>
              <a:t>Zookeeper3.5.7</a:t>
            </a:r>
            <a:endParaRPr lang="zh-CN" altLang="en-US" sz="900" dirty="0"/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F35032E9-68EC-4DD1-848D-F61E9B56E19D}"/>
              </a:ext>
            </a:extLst>
          </p:cNvPr>
          <p:cNvSpPr/>
          <p:nvPr/>
        </p:nvSpPr>
        <p:spPr>
          <a:xfrm>
            <a:off x="58797" y="3163143"/>
            <a:ext cx="500133" cy="131968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Web/App</a:t>
            </a:r>
            <a:r>
              <a:rPr lang="zh-CN" altLang="en-US" sz="1000" dirty="0"/>
              <a:t>前端埋点用户行为数据</a:t>
            </a:r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9A5641A4-BBCC-4119-8DF1-6E3BB830D827}"/>
              </a:ext>
            </a:extLst>
          </p:cNvPr>
          <p:cNvSpPr/>
          <p:nvPr/>
        </p:nvSpPr>
        <p:spPr>
          <a:xfrm>
            <a:off x="1454965" y="2742369"/>
            <a:ext cx="1010646" cy="373084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日志服务器</a:t>
            </a:r>
            <a:endParaRPr lang="en-US" altLang="zh-CN" sz="1000" dirty="0"/>
          </a:p>
          <a:p>
            <a:pPr algn="ctr"/>
            <a:r>
              <a:rPr lang="en-US" altLang="zh-CN" sz="1000" dirty="0"/>
              <a:t>(Springboot)</a:t>
            </a:r>
            <a:endParaRPr lang="zh-CN" altLang="en-US" sz="1000" dirty="0"/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442BD163-EB7F-49F2-B77C-9225F8AB3813}"/>
              </a:ext>
            </a:extLst>
          </p:cNvPr>
          <p:cNvSpPr/>
          <p:nvPr/>
        </p:nvSpPr>
        <p:spPr>
          <a:xfrm>
            <a:off x="753570" y="3636444"/>
            <a:ext cx="629907" cy="373084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Nginx</a:t>
            </a:r>
            <a:endParaRPr lang="zh-CN" altLang="en-US" sz="1000" dirty="0"/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CBAA76AA-FE29-4594-8907-4B85626B3C93}"/>
              </a:ext>
            </a:extLst>
          </p:cNvPr>
          <p:cNvSpPr/>
          <p:nvPr/>
        </p:nvSpPr>
        <p:spPr>
          <a:xfrm>
            <a:off x="1491125" y="4597299"/>
            <a:ext cx="1010646" cy="373084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日志服务器</a:t>
            </a:r>
            <a:endParaRPr lang="en-US" altLang="zh-CN" sz="1000" dirty="0"/>
          </a:p>
          <a:p>
            <a:pPr algn="ctr"/>
            <a:r>
              <a:rPr lang="en-US" altLang="zh-CN" sz="1000" dirty="0"/>
              <a:t>(Springboot)</a:t>
            </a:r>
            <a:endParaRPr lang="zh-CN" altLang="en-US" sz="1000" dirty="0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F0544628-747E-4819-95A1-4BE4D65A2DA8}"/>
              </a:ext>
            </a:extLst>
          </p:cNvPr>
          <p:cNvSpPr/>
          <p:nvPr/>
        </p:nvSpPr>
        <p:spPr>
          <a:xfrm>
            <a:off x="2628813" y="2741873"/>
            <a:ext cx="706319" cy="373084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日志文件</a:t>
            </a:r>
            <a:endParaRPr lang="en-US" altLang="zh-CN" sz="1000" dirty="0"/>
          </a:p>
          <a:p>
            <a:pPr algn="ctr"/>
            <a:r>
              <a:rPr lang="en-US" altLang="zh-CN" sz="1000" dirty="0"/>
              <a:t>logFile</a:t>
            </a:r>
            <a:endParaRPr lang="zh-CN" altLang="en-US" sz="1000" dirty="0"/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607425CB-BE8D-4D60-AAF3-A61E3B47F0AF}"/>
              </a:ext>
            </a:extLst>
          </p:cNvPr>
          <p:cNvSpPr/>
          <p:nvPr/>
        </p:nvSpPr>
        <p:spPr>
          <a:xfrm>
            <a:off x="2617978" y="4586877"/>
            <a:ext cx="693584" cy="373084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日志文件</a:t>
            </a:r>
            <a:endParaRPr lang="en-US" altLang="zh-CN" sz="1000" dirty="0"/>
          </a:p>
          <a:p>
            <a:pPr algn="ctr"/>
            <a:r>
              <a:rPr lang="en-US" altLang="zh-CN" sz="1000" dirty="0"/>
              <a:t>logFile</a:t>
            </a:r>
            <a:endParaRPr lang="zh-CN" altLang="en-US" sz="1000" dirty="0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14F18CDF-3825-4259-B946-E7FA8284B68B}"/>
              </a:ext>
            </a:extLst>
          </p:cNvPr>
          <p:cNvSpPr/>
          <p:nvPr/>
        </p:nvSpPr>
        <p:spPr>
          <a:xfrm>
            <a:off x="3434468" y="2675287"/>
            <a:ext cx="786901" cy="49498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采集日志</a:t>
            </a:r>
            <a:r>
              <a:rPr lang="en-US" altLang="zh-CN" sz="900" dirty="0"/>
              <a:t>Flume1.9</a:t>
            </a:r>
            <a:endParaRPr lang="zh-CN" altLang="en-US" sz="900" dirty="0"/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C7F17EE5-6C04-4AF5-92F8-8AE85AC9D289}"/>
              </a:ext>
            </a:extLst>
          </p:cNvPr>
          <p:cNvSpPr/>
          <p:nvPr/>
        </p:nvSpPr>
        <p:spPr>
          <a:xfrm>
            <a:off x="3420072" y="4490871"/>
            <a:ext cx="786901" cy="57053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采集日志</a:t>
            </a:r>
            <a:r>
              <a:rPr lang="en-US" altLang="zh-CN" sz="900" dirty="0"/>
              <a:t>Flume1.9</a:t>
            </a:r>
            <a:endParaRPr lang="zh-CN" altLang="en-US" sz="900" dirty="0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25EDCE74-BB1F-4A5E-B1E9-8E354D5DD997}"/>
              </a:ext>
            </a:extLst>
          </p:cNvPr>
          <p:cNvSpPr/>
          <p:nvPr/>
        </p:nvSpPr>
        <p:spPr>
          <a:xfrm>
            <a:off x="4522274" y="2944701"/>
            <a:ext cx="957739" cy="51356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消息缓存</a:t>
            </a:r>
            <a:r>
              <a:rPr lang="en-US" altLang="zh-CN" sz="900" dirty="0"/>
              <a:t>Kafka2.4.1</a:t>
            </a:r>
            <a:endParaRPr lang="zh-CN" altLang="en-US" sz="900" dirty="0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1AAB2F27-BA5D-4061-B886-D6152472E519}"/>
              </a:ext>
            </a:extLst>
          </p:cNvPr>
          <p:cNvSpPr/>
          <p:nvPr/>
        </p:nvSpPr>
        <p:spPr>
          <a:xfrm>
            <a:off x="4522275" y="3527649"/>
            <a:ext cx="957740" cy="51356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消息缓存</a:t>
            </a:r>
            <a:r>
              <a:rPr lang="en-US" altLang="zh-CN" sz="900" dirty="0"/>
              <a:t>Kafka2.4.1</a:t>
            </a:r>
            <a:endParaRPr lang="zh-CN" altLang="en-US" sz="900" dirty="0"/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46607C0C-25A4-42F3-9BAA-25D432CDA529}"/>
              </a:ext>
            </a:extLst>
          </p:cNvPr>
          <p:cNvSpPr/>
          <p:nvPr/>
        </p:nvSpPr>
        <p:spPr>
          <a:xfrm>
            <a:off x="4522275" y="4134399"/>
            <a:ext cx="946480" cy="51356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消息缓存</a:t>
            </a:r>
            <a:r>
              <a:rPr lang="en-US" altLang="zh-CN" sz="900" dirty="0"/>
              <a:t>Kafka2.4.1</a:t>
            </a:r>
            <a:endParaRPr lang="zh-CN" altLang="en-US" sz="900" dirty="0"/>
          </a:p>
        </p:txBody>
      </p:sp>
      <p:cxnSp>
        <p:nvCxnSpPr>
          <p:cNvPr id="150" name="直接箭头连接符 149">
            <a:extLst>
              <a:ext uri="{FF2B5EF4-FFF2-40B4-BE49-F238E27FC236}">
                <a16:creationId xmlns:a16="http://schemas.microsoft.com/office/drawing/2014/main" id="{DD41D7AD-72FF-4606-9ED6-803ADC382AEA}"/>
              </a:ext>
            </a:extLst>
          </p:cNvPr>
          <p:cNvCxnSpPr>
            <a:cxnSpLocks/>
            <a:stCxn id="139" idx="3"/>
            <a:endCxn id="141" idx="1"/>
          </p:cNvCxnSpPr>
          <p:nvPr/>
        </p:nvCxnSpPr>
        <p:spPr>
          <a:xfrm>
            <a:off x="558930" y="3822986"/>
            <a:ext cx="194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0">
            <a:extLst>
              <a:ext uri="{FF2B5EF4-FFF2-40B4-BE49-F238E27FC236}">
                <a16:creationId xmlns:a16="http://schemas.microsoft.com/office/drawing/2014/main" id="{ADA89D61-3FA0-46B2-86E9-DA83A69D67C3}"/>
              </a:ext>
            </a:extLst>
          </p:cNvPr>
          <p:cNvCxnSpPr>
            <a:stCxn id="141" idx="3"/>
            <a:endCxn id="140" idx="1"/>
          </p:cNvCxnSpPr>
          <p:nvPr/>
        </p:nvCxnSpPr>
        <p:spPr>
          <a:xfrm flipV="1">
            <a:off x="1383477" y="2928911"/>
            <a:ext cx="71488" cy="894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箭头连接符 151">
            <a:extLst>
              <a:ext uri="{FF2B5EF4-FFF2-40B4-BE49-F238E27FC236}">
                <a16:creationId xmlns:a16="http://schemas.microsoft.com/office/drawing/2014/main" id="{794FFFD7-F7AA-462E-AF04-A925B99EAFC5}"/>
              </a:ext>
            </a:extLst>
          </p:cNvPr>
          <p:cNvCxnSpPr>
            <a:cxnSpLocks/>
            <a:stCxn id="141" idx="3"/>
            <a:endCxn id="142" idx="1"/>
          </p:cNvCxnSpPr>
          <p:nvPr/>
        </p:nvCxnSpPr>
        <p:spPr>
          <a:xfrm>
            <a:off x="1383477" y="3822986"/>
            <a:ext cx="107648" cy="960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箭头连接符 152">
            <a:extLst>
              <a:ext uri="{FF2B5EF4-FFF2-40B4-BE49-F238E27FC236}">
                <a16:creationId xmlns:a16="http://schemas.microsoft.com/office/drawing/2014/main" id="{67FB8237-0046-4632-B34C-04551E0A68D4}"/>
              </a:ext>
            </a:extLst>
          </p:cNvPr>
          <p:cNvCxnSpPr>
            <a:cxnSpLocks/>
            <a:stCxn id="140" idx="3"/>
            <a:endCxn id="143" idx="1"/>
          </p:cNvCxnSpPr>
          <p:nvPr/>
        </p:nvCxnSpPr>
        <p:spPr>
          <a:xfrm flipV="1">
            <a:off x="2465611" y="2928415"/>
            <a:ext cx="163202" cy="4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154" name="直接箭头连接符 153">
            <a:extLst>
              <a:ext uri="{FF2B5EF4-FFF2-40B4-BE49-F238E27FC236}">
                <a16:creationId xmlns:a16="http://schemas.microsoft.com/office/drawing/2014/main" id="{68804710-E866-4863-BA33-85A2310CA414}"/>
              </a:ext>
            </a:extLst>
          </p:cNvPr>
          <p:cNvCxnSpPr>
            <a:cxnSpLocks/>
            <a:stCxn id="142" idx="3"/>
            <a:endCxn id="144" idx="1"/>
          </p:cNvCxnSpPr>
          <p:nvPr/>
        </p:nvCxnSpPr>
        <p:spPr>
          <a:xfrm flipV="1">
            <a:off x="2501771" y="4773419"/>
            <a:ext cx="116207" cy="104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155" name="直接箭头连接符 154">
            <a:extLst>
              <a:ext uri="{FF2B5EF4-FFF2-40B4-BE49-F238E27FC236}">
                <a16:creationId xmlns:a16="http://schemas.microsoft.com/office/drawing/2014/main" id="{0A63639A-B0E4-41AD-8795-6486363A5150}"/>
              </a:ext>
            </a:extLst>
          </p:cNvPr>
          <p:cNvCxnSpPr>
            <a:cxnSpLocks/>
            <a:stCxn id="143" idx="3"/>
            <a:endCxn id="145" idx="1"/>
          </p:cNvCxnSpPr>
          <p:nvPr/>
        </p:nvCxnSpPr>
        <p:spPr>
          <a:xfrm flipV="1">
            <a:off x="3335132" y="2922779"/>
            <a:ext cx="99336" cy="5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箭头连接符 155">
            <a:extLst>
              <a:ext uri="{FF2B5EF4-FFF2-40B4-BE49-F238E27FC236}">
                <a16:creationId xmlns:a16="http://schemas.microsoft.com/office/drawing/2014/main" id="{BB3456CA-031B-4C44-8E88-CE84FC91CF19}"/>
              </a:ext>
            </a:extLst>
          </p:cNvPr>
          <p:cNvCxnSpPr>
            <a:cxnSpLocks/>
            <a:stCxn id="144" idx="3"/>
            <a:endCxn id="146" idx="1"/>
          </p:cNvCxnSpPr>
          <p:nvPr/>
        </p:nvCxnSpPr>
        <p:spPr>
          <a:xfrm>
            <a:off x="3311562" y="4773419"/>
            <a:ext cx="108510" cy="2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箭头连接符 156">
            <a:extLst>
              <a:ext uri="{FF2B5EF4-FFF2-40B4-BE49-F238E27FC236}">
                <a16:creationId xmlns:a16="http://schemas.microsoft.com/office/drawing/2014/main" id="{73EA1A31-A68B-47CD-ACE9-B1B12ECAB177}"/>
              </a:ext>
            </a:extLst>
          </p:cNvPr>
          <p:cNvCxnSpPr>
            <a:cxnSpLocks/>
            <a:stCxn id="145" idx="3"/>
            <a:endCxn id="159" idx="1"/>
          </p:cNvCxnSpPr>
          <p:nvPr/>
        </p:nvCxnSpPr>
        <p:spPr>
          <a:xfrm>
            <a:off x="4221369" y="2922779"/>
            <a:ext cx="201570" cy="888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箭头连接符 157">
            <a:extLst>
              <a:ext uri="{FF2B5EF4-FFF2-40B4-BE49-F238E27FC236}">
                <a16:creationId xmlns:a16="http://schemas.microsoft.com/office/drawing/2014/main" id="{F393D576-3272-4CC6-83E3-DE1FE6055D18}"/>
              </a:ext>
            </a:extLst>
          </p:cNvPr>
          <p:cNvCxnSpPr>
            <a:cxnSpLocks/>
            <a:stCxn id="146" idx="3"/>
            <a:endCxn id="159" idx="1"/>
          </p:cNvCxnSpPr>
          <p:nvPr/>
        </p:nvCxnSpPr>
        <p:spPr>
          <a:xfrm flipV="1">
            <a:off x="4206973" y="3811456"/>
            <a:ext cx="215966" cy="964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矩形 158">
            <a:extLst>
              <a:ext uri="{FF2B5EF4-FFF2-40B4-BE49-F238E27FC236}">
                <a16:creationId xmlns:a16="http://schemas.microsoft.com/office/drawing/2014/main" id="{D43977C1-0B66-4283-89B7-0530A95B49B0}"/>
              </a:ext>
            </a:extLst>
          </p:cNvPr>
          <p:cNvSpPr/>
          <p:nvPr/>
        </p:nvSpPr>
        <p:spPr>
          <a:xfrm>
            <a:off x="4422939" y="2846774"/>
            <a:ext cx="1126853" cy="192936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0" name="直接箭头连接符 159">
            <a:extLst>
              <a:ext uri="{FF2B5EF4-FFF2-40B4-BE49-F238E27FC236}">
                <a16:creationId xmlns:a16="http://schemas.microsoft.com/office/drawing/2014/main" id="{68ABEB8E-267E-40EE-A1E7-305D6948B72A}"/>
              </a:ext>
            </a:extLst>
          </p:cNvPr>
          <p:cNvCxnSpPr>
            <a:cxnSpLocks/>
            <a:stCxn id="159" idx="3"/>
            <a:endCxn id="123" idx="1"/>
          </p:cNvCxnSpPr>
          <p:nvPr/>
        </p:nvCxnSpPr>
        <p:spPr>
          <a:xfrm flipV="1">
            <a:off x="5549792" y="3805180"/>
            <a:ext cx="252938" cy="6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箭头: 上下 160">
            <a:extLst>
              <a:ext uri="{FF2B5EF4-FFF2-40B4-BE49-F238E27FC236}">
                <a16:creationId xmlns:a16="http://schemas.microsoft.com/office/drawing/2014/main" id="{C11946AB-67CE-4212-8C2B-9536E555D297}"/>
              </a:ext>
            </a:extLst>
          </p:cNvPr>
          <p:cNvSpPr/>
          <p:nvPr/>
        </p:nvSpPr>
        <p:spPr>
          <a:xfrm>
            <a:off x="4862487" y="4758542"/>
            <a:ext cx="308751" cy="128882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56877FC2-A582-4F07-BAE3-18BEBB82DC21}"/>
              </a:ext>
            </a:extLst>
          </p:cNvPr>
          <p:cNvSpPr/>
          <p:nvPr/>
        </p:nvSpPr>
        <p:spPr>
          <a:xfrm>
            <a:off x="4422939" y="1240560"/>
            <a:ext cx="9701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27</a:t>
            </a:r>
            <a:r>
              <a:rPr lang="zh-CN" altLang="en-US" sz="1200" dirty="0">
                <a:solidFill>
                  <a:srgbClr val="FF0000"/>
                </a:solidFill>
              </a:rPr>
              <a:t>张原始表</a:t>
            </a:r>
            <a:endParaRPr lang="en-US" altLang="zh-CN" sz="1200" dirty="0">
              <a:solidFill>
                <a:srgbClr val="FF0000"/>
              </a:solidFill>
            </a:endParaRPr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E0323C21-49FD-41C3-A2DB-93714C327AC5}"/>
              </a:ext>
            </a:extLst>
          </p:cNvPr>
          <p:cNvSpPr/>
          <p:nvPr/>
        </p:nvSpPr>
        <p:spPr>
          <a:xfrm>
            <a:off x="3301701" y="3694630"/>
            <a:ext cx="8851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5</a:t>
            </a:r>
            <a:r>
              <a:rPr lang="zh-CN" altLang="en-US" sz="1200" dirty="0">
                <a:solidFill>
                  <a:srgbClr val="FF0000"/>
                </a:solidFill>
              </a:rPr>
              <a:t>张原始表</a:t>
            </a:r>
            <a:endParaRPr lang="en-US" altLang="zh-CN" sz="1200" dirty="0">
              <a:solidFill>
                <a:srgbClr val="FF0000"/>
              </a:solidFill>
            </a:endParaRPr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AF3298DA-4849-4E44-827D-6E9CBCB552FD}"/>
              </a:ext>
            </a:extLst>
          </p:cNvPr>
          <p:cNvSpPr/>
          <p:nvPr/>
        </p:nvSpPr>
        <p:spPr>
          <a:xfrm>
            <a:off x="8837516" y="2322394"/>
            <a:ext cx="1191353" cy="55650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数据应用层</a:t>
            </a:r>
            <a:endParaRPr lang="en-US" altLang="zh-CN" sz="1000" dirty="0"/>
          </a:p>
          <a:p>
            <a:pPr algn="ctr"/>
            <a:r>
              <a:rPr lang="en-US" altLang="zh-CN" sz="1000" dirty="0"/>
              <a:t>ADS</a:t>
            </a:r>
            <a:r>
              <a:rPr lang="zh-CN" altLang="en-US" sz="1000" dirty="0"/>
              <a:t>层</a:t>
            </a:r>
            <a:endParaRPr lang="en-US" altLang="zh-CN" sz="1000" dirty="0"/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7AA3715F-2D16-41BF-BEBA-E3A509054757}"/>
              </a:ext>
            </a:extLst>
          </p:cNvPr>
          <p:cNvSpPr/>
          <p:nvPr/>
        </p:nvSpPr>
        <p:spPr>
          <a:xfrm>
            <a:off x="8837516" y="2970347"/>
            <a:ext cx="1191353" cy="556503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数据主题层</a:t>
            </a:r>
            <a:endParaRPr lang="en-US" altLang="zh-CN" sz="1000" dirty="0"/>
          </a:p>
          <a:p>
            <a:pPr algn="ctr"/>
            <a:r>
              <a:rPr lang="en-US" altLang="zh-CN" sz="1000" dirty="0"/>
              <a:t>DWT</a:t>
            </a:r>
            <a:r>
              <a:rPr lang="zh-CN" altLang="en-US" sz="1000" dirty="0"/>
              <a:t>层</a:t>
            </a:r>
            <a:endParaRPr lang="en-US" altLang="zh-CN" sz="1000" dirty="0"/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7B1AA003-623E-45CD-819A-AA14F6DECCC1}"/>
              </a:ext>
            </a:extLst>
          </p:cNvPr>
          <p:cNvSpPr/>
          <p:nvPr/>
        </p:nvSpPr>
        <p:spPr>
          <a:xfrm>
            <a:off x="8853839" y="3627503"/>
            <a:ext cx="1190331" cy="61089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服务数据层</a:t>
            </a:r>
            <a:endParaRPr lang="en-US" altLang="zh-CN" sz="1000" dirty="0"/>
          </a:p>
          <a:p>
            <a:pPr algn="ctr"/>
            <a:r>
              <a:rPr lang="en-US" altLang="zh-CN" sz="1000" dirty="0"/>
              <a:t>DWS</a:t>
            </a:r>
            <a:r>
              <a:rPr lang="zh-CN" altLang="en-US" sz="1000" dirty="0"/>
              <a:t>层</a:t>
            </a:r>
            <a:endParaRPr lang="en-US" altLang="zh-CN" sz="1000" dirty="0"/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87EC786E-B298-4F0D-814F-7BEB555144F0}"/>
              </a:ext>
            </a:extLst>
          </p:cNvPr>
          <p:cNvSpPr/>
          <p:nvPr/>
        </p:nvSpPr>
        <p:spPr>
          <a:xfrm>
            <a:off x="8844082" y="4339055"/>
            <a:ext cx="1191353" cy="544684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明细数据层</a:t>
            </a:r>
            <a:endParaRPr lang="en-US" altLang="zh-CN" sz="1000" dirty="0"/>
          </a:p>
          <a:p>
            <a:pPr algn="ctr"/>
            <a:r>
              <a:rPr lang="en-US" altLang="zh-CN" sz="1000" dirty="0"/>
              <a:t>DWD</a:t>
            </a:r>
            <a:r>
              <a:rPr lang="zh-CN" altLang="en-US" sz="1000" dirty="0"/>
              <a:t>层</a:t>
            </a:r>
            <a:endParaRPr lang="en-US" altLang="zh-CN" sz="1000" dirty="0"/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8781A9A6-2671-4C97-963A-356A82462CE1}"/>
              </a:ext>
            </a:extLst>
          </p:cNvPr>
          <p:cNvSpPr/>
          <p:nvPr/>
        </p:nvSpPr>
        <p:spPr>
          <a:xfrm>
            <a:off x="8853227" y="4976850"/>
            <a:ext cx="1190943" cy="610899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原始数据层</a:t>
            </a:r>
            <a:endParaRPr lang="en-US" altLang="zh-CN" sz="1000" dirty="0"/>
          </a:p>
          <a:p>
            <a:pPr algn="ctr"/>
            <a:r>
              <a:rPr lang="en-US" altLang="zh-CN" sz="1000" dirty="0"/>
              <a:t>ODS</a:t>
            </a:r>
            <a:r>
              <a:rPr lang="zh-CN" altLang="en-US" sz="1000" dirty="0"/>
              <a:t>层</a:t>
            </a:r>
            <a:endParaRPr lang="en-US" altLang="zh-CN" sz="1000" dirty="0"/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104605F3-DDAE-46E5-99C5-B14DEA1FA398}"/>
              </a:ext>
            </a:extLst>
          </p:cNvPr>
          <p:cNvSpPr/>
          <p:nvPr/>
        </p:nvSpPr>
        <p:spPr>
          <a:xfrm>
            <a:off x="8674314" y="1899800"/>
            <a:ext cx="1510436" cy="3819714"/>
          </a:xfrm>
          <a:prstGeom prst="rect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0" name="直接箭头连接符 169">
            <a:extLst>
              <a:ext uri="{FF2B5EF4-FFF2-40B4-BE49-F238E27FC236}">
                <a16:creationId xmlns:a16="http://schemas.microsoft.com/office/drawing/2014/main" id="{569792B5-3C44-4F91-BD9C-47A6E97A2432}"/>
              </a:ext>
            </a:extLst>
          </p:cNvPr>
          <p:cNvCxnSpPr>
            <a:cxnSpLocks/>
            <a:stCxn id="197" idx="0"/>
            <a:endCxn id="124" idx="2"/>
          </p:cNvCxnSpPr>
          <p:nvPr/>
        </p:nvCxnSpPr>
        <p:spPr>
          <a:xfrm flipV="1">
            <a:off x="9430604" y="851602"/>
            <a:ext cx="1" cy="294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接箭头连接符 170">
            <a:extLst>
              <a:ext uri="{FF2B5EF4-FFF2-40B4-BE49-F238E27FC236}">
                <a16:creationId xmlns:a16="http://schemas.microsoft.com/office/drawing/2014/main" id="{9386BD9C-1E0A-4A63-8FDA-BD300A5CBC99}"/>
              </a:ext>
            </a:extLst>
          </p:cNvPr>
          <p:cNvCxnSpPr>
            <a:cxnSpLocks/>
            <a:stCxn id="124" idx="3"/>
            <a:endCxn id="125" idx="1"/>
          </p:cNvCxnSpPr>
          <p:nvPr/>
        </p:nvCxnSpPr>
        <p:spPr>
          <a:xfrm flipV="1">
            <a:off x="10122174" y="556660"/>
            <a:ext cx="7192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箭头连接符 173">
            <a:extLst>
              <a:ext uri="{FF2B5EF4-FFF2-40B4-BE49-F238E27FC236}">
                <a16:creationId xmlns:a16="http://schemas.microsoft.com/office/drawing/2014/main" id="{5814FBD4-9487-4AD7-AB77-9FB8AD727C85}"/>
              </a:ext>
            </a:extLst>
          </p:cNvPr>
          <p:cNvCxnSpPr>
            <a:cxnSpLocks/>
            <a:stCxn id="167" idx="3"/>
            <a:endCxn id="132" idx="1"/>
          </p:cNvCxnSpPr>
          <p:nvPr/>
        </p:nvCxnSpPr>
        <p:spPr>
          <a:xfrm flipV="1">
            <a:off x="10035435" y="3772782"/>
            <a:ext cx="808366" cy="838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矩形 174">
            <a:extLst>
              <a:ext uri="{FF2B5EF4-FFF2-40B4-BE49-F238E27FC236}">
                <a16:creationId xmlns:a16="http://schemas.microsoft.com/office/drawing/2014/main" id="{E6F262DA-130C-453E-9A44-74C2462A3C4D}"/>
              </a:ext>
            </a:extLst>
          </p:cNvPr>
          <p:cNvSpPr/>
          <p:nvPr/>
        </p:nvSpPr>
        <p:spPr>
          <a:xfrm>
            <a:off x="8870041" y="1907264"/>
            <a:ext cx="103746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solidFill>
                  <a:srgbClr val="FF0000"/>
                </a:solidFill>
              </a:rPr>
              <a:t>数仓</a:t>
            </a:r>
            <a:r>
              <a:rPr lang="en-US" altLang="zh-CN" sz="1000" dirty="0">
                <a:solidFill>
                  <a:srgbClr val="FF0000"/>
                </a:solidFill>
              </a:rPr>
              <a:t>100</a:t>
            </a:r>
            <a:r>
              <a:rPr lang="zh-CN" altLang="en-US" sz="1000" dirty="0">
                <a:solidFill>
                  <a:srgbClr val="FF0000"/>
                </a:solidFill>
              </a:rPr>
              <a:t>多张表</a:t>
            </a:r>
            <a:endParaRPr lang="en-US" altLang="zh-CN" sz="1000" dirty="0">
              <a:solidFill>
                <a:srgbClr val="FF0000"/>
              </a:solidFill>
            </a:endParaRPr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10DC339B-4BEB-43C2-8DB0-B56393F3C7DD}"/>
              </a:ext>
            </a:extLst>
          </p:cNvPr>
          <p:cNvSpPr/>
          <p:nvPr/>
        </p:nvSpPr>
        <p:spPr>
          <a:xfrm>
            <a:off x="8813476" y="2072178"/>
            <a:ext cx="119135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900" dirty="0"/>
              <a:t>Hive On Spark3.0.0</a:t>
            </a:r>
          </a:p>
        </p:txBody>
      </p:sp>
      <p:sp>
        <p:nvSpPr>
          <p:cNvPr id="194" name="矩形 193">
            <a:extLst>
              <a:ext uri="{FF2B5EF4-FFF2-40B4-BE49-F238E27FC236}">
                <a16:creationId xmlns:a16="http://schemas.microsoft.com/office/drawing/2014/main" id="{B9490A47-5042-4E30-B446-85CF7BD8FEB7}"/>
              </a:ext>
            </a:extLst>
          </p:cNvPr>
          <p:cNvSpPr/>
          <p:nvPr/>
        </p:nvSpPr>
        <p:spPr>
          <a:xfrm>
            <a:off x="10838180" y="4860861"/>
            <a:ext cx="1084932" cy="725798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存储</a:t>
            </a:r>
            <a:r>
              <a:rPr lang="en-US" altLang="zh-CN" sz="1000" dirty="0"/>
              <a:t>Hbase</a:t>
            </a:r>
            <a:endParaRPr lang="zh-CN" altLang="en-US" sz="1000" dirty="0"/>
          </a:p>
        </p:txBody>
      </p:sp>
      <p:cxnSp>
        <p:nvCxnSpPr>
          <p:cNvPr id="195" name="直接箭头连接符 194">
            <a:extLst>
              <a:ext uri="{FF2B5EF4-FFF2-40B4-BE49-F238E27FC236}">
                <a16:creationId xmlns:a16="http://schemas.microsoft.com/office/drawing/2014/main" id="{059C436F-000F-4B5D-9D62-F079B69FA2EF}"/>
              </a:ext>
            </a:extLst>
          </p:cNvPr>
          <p:cNvCxnSpPr>
            <a:cxnSpLocks/>
            <a:stCxn id="132" idx="2"/>
            <a:endCxn id="194" idx="0"/>
          </p:cNvCxnSpPr>
          <p:nvPr/>
        </p:nvCxnSpPr>
        <p:spPr>
          <a:xfrm flipH="1">
            <a:off x="11380646" y="4116563"/>
            <a:ext cx="5621" cy="744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矩形 196">
            <a:extLst>
              <a:ext uri="{FF2B5EF4-FFF2-40B4-BE49-F238E27FC236}">
                <a16:creationId xmlns:a16="http://schemas.microsoft.com/office/drawing/2014/main" id="{1FCB9E3B-C2E9-41F9-BB9F-8B6DCCDB34F0}"/>
              </a:ext>
            </a:extLst>
          </p:cNvPr>
          <p:cNvSpPr/>
          <p:nvPr/>
        </p:nvSpPr>
        <p:spPr>
          <a:xfrm>
            <a:off x="8831072" y="1146551"/>
            <a:ext cx="1199063" cy="4693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每天同步</a:t>
            </a:r>
            <a:endParaRPr lang="en-US" altLang="zh-CN" sz="1000" dirty="0"/>
          </a:p>
          <a:p>
            <a:pPr algn="ctr"/>
            <a:r>
              <a:rPr lang="en-US" altLang="zh-CN" sz="1000" dirty="0"/>
              <a:t>Sqoop</a:t>
            </a:r>
            <a:endParaRPr lang="zh-CN" altLang="en-US" sz="1000" dirty="0"/>
          </a:p>
        </p:txBody>
      </p:sp>
      <p:cxnSp>
        <p:nvCxnSpPr>
          <p:cNvPr id="198" name="直接箭头连接符 197">
            <a:extLst>
              <a:ext uri="{FF2B5EF4-FFF2-40B4-BE49-F238E27FC236}">
                <a16:creationId xmlns:a16="http://schemas.microsoft.com/office/drawing/2014/main" id="{1D8C0472-F7A2-432F-A963-EC1B933A086A}"/>
              </a:ext>
            </a:extLst>
          </p:cNvPr>
          <p:cNvCxnSpPr>
            <a:cxnSpLocks/>
            <a:stCxn id="169" idx="0"/>
            <a:endCxn id="197" idx="2"/>
          </p:cNvCxnSpPr>
          <p:nvPr/>
        </p:nvCxnSpPr>
        <p:spPr>
          <a:xfrm flipV="1">
            <a:off x="9429532" y="1615936"/>
            <a:ext cx="1072" cy="283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>
            <a:extLst>
              <a:ext uri="{FF2B5EF4-FFF2-40B4-BE49-F238E27FC236}">
                <a16:creationId xmlns:a16="http://schemas.microsoft.com/office/drawing/2014/main" id="{1EDACFBB-AFD2-4B4F-91C0-C107629F88C5}"/>
              </a:ext>
            </a:extLst>
          </p:cNvPr>
          <p:cNvSpPr/>
          <p:nvPr/>
        </p:nvSpPr>
        <p:spPr>
          <a:xfrm>
            <a:off x="568898" y="89928"/>
            <a:ext cx="413446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三、项目流程图</a:t>
            </a:r>
          </a:p>
        </p:txBody>
      </p:sp>
    </p:spTree>
    <p:extLst>
      <p:ext uri="{BB962C8B-B14F-4D97-AF65-F5344CB8AC3E}">
        <p14:creationId xmlns:p14="http://schemas.microsoft.com/office/powerpoint/2010/main" val="78632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5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0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7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2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9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4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5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1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3" grpId="0" animBg="1"/>
      <p:bldP spid="114" grpId="0" animBg="1"/>
      <p:bldP spid="115" grpId="0" animBg="1"/>
      <p:bldP spid="116" grpId="0" animBg="1"/>
      <p:bldP spid="122" grpId="0" animBg="1"/>
      <p:bldP spid="123" grpId="0" animBg="1"/>
      <p:bldP spid="124" grpId="0" animBg="1"/>
      <p:bldP spid="125" grpId="0" animBg="1"/>
      <p:bldP spid="129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9" grpId="0" animBg="1"/>
      <p:bldP spid="161" grpId="0" animBg="1"/>
      <p:bldP spid="162" grpId="0"/>
      <p:bldP spid="163" grpId="0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5" grpId="0"/>
      <p:bldP spid="180" grpId="0"/>
      <p:bldP spid="194" grpId="0" animBg="1"/>
      <p:bldP spid="19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B1F4F3E0-62E4-40C4-BB4F-563CC240DB35}"/>
              </a:ext>
            </a:extLst>
          </p:cNvPr>
          <p:cNvSpPr/>
          <p:nvPr/>
        </p:nvSpPr>
        <p:spPr>
          <a:xfrm>
            <a:off x="4197785" y="26633"/>
            <a:ext cx="326243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四、项目环境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F6D840B-A89C-45B7-A9C1-3047D539E9B7}"/>
              </a:ext>
            </a:extLst>
          </p:cNvPr>
          <p:cNvSpPr txBox="1"/>
          <p:nvPr/>
        </p:nvSpPr>
        <p:spPr>
          <a:xfrm>
            <a:off x="753051" y="4357991"/>
            <a:ext cx="60360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zh-C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主机环境：</a:t>
            </a:r>
            <a:endParaRPr lang="zh-CN" altLang="zh-CN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Windows 10</a:t>
            </a:r>
            <a:endParaRPr lang="zh-CN" altLang="zh-CN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zh-CN" altLang="zh-C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处理器 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AMD Ryzen 7 4800U with Radeon Graphics 1.80 GHz</a:t>
            </a:r>
            <a:endParaRPr lang="zh-CN" altLang="zh-CN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zh-CN" altLang="zh-C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内存 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16GB</a:t>
            </a:r>
            <a:endParaRPr lang="zh-CN" altLang="zh-CN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zh-CN" altLang="zh-C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硬盘 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512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固态</a:t>
            </a:r>
            <a:endParaRPr lang="zh-CN" altLang="zh-CN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026" name="图片 18">
            <a:extLst>
              <a:ext uri="{FF2B5EF4-FFF2-40B4-BE49-F238E27FC236}">
                <a16:creationId xmlns:a16="http://schemas.microsoft.com/office/drawing/2014/main" id="{EADAD753-B718-45D9-898E-801E7D625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409" y="1159348"/>
            <a:ext cx="2276797" cy="2466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图片 20">
            <a:extLst>
              <a:ext uri="{FF2B5EF4-FFF2-40B4-BE49-F238E27FC236}">
                <a16:creationId xmlns:a16="http://schemas.microsoft.com/office/drawing/2014/main" id="{AF5FFFAD-2D32-401F-B2CA-13BEEAB7C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860" y="1159348"/>
            <a:ext cx="2371663" cy="2466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图片 22">
            <a:extLst>
              <a:ext uri="{FF2B5EF4-FFF2-40B4-BE49-F238E27FC236}">
                <a16:creationId xmlns:a16="http://schemas.microsoft.com/office/drawing/2014/main" id="{92C065C4-B96B-4E1A-B83A-6DE88FCB6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685" y="1159348"/>
            <a:ext cx="2466530" cy="2466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331AC5E-16D6-42E7-96F5-11236633DD56}"/>
              </a:ext>
            </a:extLst>
          </p:cNvPr>
          <p:cNvSpPr txBox="1"/>
          <p:nvPr/>
        </p:nvSpPr>
        <p:spPr>
          <a:xfrm>
            <a:off x="7231545" y="4357991"/>
            <a:ext cx="43054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在本地搭建三台虚拟机，配置如下：</a:t>
            </a:r>
            <a:endParaRPr lang="zh-CN" altLang="zh-CN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zh-CN" altLang="zh-C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操作系统：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CentOS 7</a:t>
            </a:r>
            <a:endParaRPr lang="zh-CN" altLang="zh-CN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zh-CN" altLang="zh-C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内存 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4GB</a:t>
            </a:r>
            <a:endParaRPr lang="zh-CN" altLang="zh-CN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zh-CN" altLang="zh-C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处理器 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4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核</a:t>
            </a:r>
            <a:endParaRPr lang="zh-CN" altLang="zh-CN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zh-CN" altLang="zh-C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硬盘 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50GB</a:t>
            </a:r>
            <a:endParaRPr lang="zh-CN" altLang="zh-CN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0157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A-组合 195">
            <a:extLst>
              <a:ext uri="{FF2B5EF4-FFF2-40B4-BE49-F238E27FC236}">
                <a16:creationId xmlns:a16="http://schemas.microsoft.com/office/drawing/2014/main" id="{30FEF82F-003D-418C-991C-CF4AC0ED04D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7781543">
            <a:off x="326497" y="849416"/>
            <a:ext cx="6603087" cy="4872901"/>
            <a:chOff x="182880" y="-2758440"/>
            <a:chExt cx="16206673" cy="11855895"/>
          </a:xfrm>
        </p:grpSpPr>
        <p:sp>
          <p:nvSpPr>
            <p:cNvPr id="5" name="PA-弧形 196">
              <a:extLst>
                <a:ext uri="{FF2B5EF4-FFF2-40B4-BE49-F238E27FC236}">
                  <a16:creationId xmlns:a16="http://schemas.microsoft.com/office/drawing/2014/main" id="{4173C449-F6CB-43CD-A18B-EE1408EAFFE6}"/>
                </a:ext>
              </a:extLst>
            </p:cNvPr>
            <p:cNvSpPr/>
            <p:nvPr>
              <p:custDataLst>
                <p:tags r:id="rId167"/>
              </p:custDataLst>
            </p:nvPr>
          </p:nvSpPr>
          <p:spPr>
            <a:xfrm rot="762967">
              <a:off x="593219" y="-2179060"/>
              <a:ext cx="12571242" cy="10951945"/>
            </a:xfrm>
            <a:prstGeom prst="arc">
              <a:avLst>
                <a:gd name="adj1" fmla="val 16200000"/>
                <a:gd name="adj2" fmla="val 6957934"/>
              </a:avLst>
            </a:prstGeom>
            <a:ln w="3175" cap="flat" cmpd="sng" algn="ctr">
              <a:solidFill>
                <a:srgbClr val="04C8F8">
                  <a:alpha val="25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6" name="PA-弧形 197">
              <a:extLst>
                <a:ext uri="{FF2B5EF4-FFF2-40B4-BE49-F238E27FC236}">
                  <a16:creationId xmlns:a16="http://schemas.microsoft.com/office/drawing/2014/main" id="{DA1A127B-ADD3-4088-BF59-51237240C53F}"/>
                </a:ext>
              </a:extLst>
            </p:cNvPr>
            <p:cNvSpPr/>
            <p:nvPr>
              <p:custDataLst>
                <p:tags r:id="rId168"/>
              </p:custDataLst>
            </p:nvPr>
          </p:nvSpPr>
          <p:spPr>
            <a:xfrm rot="839263">
              <a:off x="634254" y="-2121122"/>
              <a:ext cx="12691467" cy="10910236"/>
            </a:xfrm>
            <a:prstGeom prst="arc">
              <a:avLst>
                <a:gd name="adj1" fmla="val 16200000"/>
                <a:gd name="adj2" fmla="val 6957934"/>
              </a:avLst>
            </a:prstGeom>
            <a:ln w="3175" cap="flat" cmpd="sng" algn="ctr">
              <a:solidFill>
                <a:srgbClr val="04C8F8">
                  <a:alpha val="25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7" name="PA-弧形 198">
              <a:extLst>
                <a:ext uri="{FF2B5EF4-FFF2-40B4-BE49-F238E27FC236}">
                  <a16:creationId xmlns:a16="http://schemas.microsoft.com/office/drawing/2014/main" id="{60A9028F-C15F-41FB-B20B-DE9FEA46A118}"/>
                </a:ext>
              </a:extLst>
            </p:cNvPr>
            <p:cNvSpPr/>
            <p:nvPr>
              <p:custDataLst>
                <p:tags r:id="rId169"/>
              </p:custDataLst>
            </p:nvPr>
          </p:nvSpPr>
          <p:spPr>
            <a:xfrm rot="915560">
              <a:off x="675287" y="-2063184"/>
              <a:ext cx="12811684" cy="10868526"/>
            </a:xfrm>
            <a:prstGeom prst="arc">
              <a:avLst>
                <a:gd name="adj1" fmla="val 16200000"/>
                <a:gd name="adj2" fmla="val 6957934"/>
              </a:avLst>
            </a:prstGeom>
            <a:ln w="3175" cap="flat" cmpd="sng" algn="ctr">
              <a:solidFill>
                <a:srgbClr val="04C8F8">
                  <a:alpha val="25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8" name="PA-弧形 199">
              <a:extLst>
                <a:ext uri="{FF2B5EF4-FFF2-40B4-BE49-F238E27FC236}">
                  <a16:creationId xmlns:a16="http://schemas.microsoft.com/office/drawing/2014/main" id="{9B68A290-A26D-4F04-A7C3-29606936FBF9}"/>
                </a:ext>
              </a:extLst>
            </p:cNvPr>
            <p:cNvSpPr/>
            <p:nvPr>
              <p:custDataLst>
                <p:tags r:id="rId170"/>
              </p:custDataLst>
            </p:nvPr>
          </p:nvSpPr>
          <p:spPr>
            <a:xfrm rot="991857">
              <a:off x="716322" y="-2005246"/>
              <a:ext cx="12931902" cy="10826816"/>
            </a:xfrm>
            <a:prstGeom prst="arc">
              <a:avLst>
                <a:gd name="adj1" fmla="val 16200000"/>
                <a:gd name="adj2" fmla="val 6957934"/>
              </a:avLst>
            </a:prstGeom>
            <a:ln w="3175" cap="flat" cmpd="sng" algn="ctr">
              <a:solidFill>
                <a:srgbClr val="04C8F8">
                  <a:alpha val="25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9" name="PA-弧形 200">
              <a:extLst>
                <a:ext uri="{FF2B5EF4-FFF2-40B4-BE49-F238E27FC236}">
                  <a16:creationId xmlns:a16="http://schemas.microsoft.com/office/drawing/2014/main" id="{376B7583-DF82-40B9-8C6E-A02655CDFB79}"/>
                </a:ext>
              </a:extLst>
            </p:cNvPr>
            <p:cNvSpPr/>
            <p:nvPr>
              <p:custDataLst>
                <p:tags r:id="rId171"/>
              </p:custDataLst>
            </p:nvPr>
          </p:nvSpPr>
          <p:spPr>
            <a:xfrm rot="1068153">
              <a:off x="757353" y="-1947308"/>
              <a:ext cx="13052128" cy="10785107"/>
            </a:xfrm>
            <a:prstGeom prst="arc">
              <a:avLst>
                <a:gd name="adj1" fmla="val 16200000"/>
                <a:gd name="adj2" fmla="val 6957934"/>
              </a:avLst>
            </a:prstGeom>
            <a:ln w="3175" cap="flat" cmpd="sng" algn="ctr">
              <a:solidFill>
                <a:srgbClr val="04C8F8">
                  <a:alpha val="25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0" name="PA-弧形 201">
              <a:extLst>
                <a:ext uri="{FF2B5EF4-FFF2-40B4-BE49-F238E27FC236}">
                  <a16:creationId xmlns:a16="http://schemas.microsoft.com/office/drawing/2014/main" id="{CF927513-F540-4A4A-83D1-F3B0223F647C}"/>
                </a:ext>
              </a:extLst>
            </p:cNvPr>
            <p:cNvSpPr/>
            <p:nvPr>
              <p:custDataLst>
                <p:tags r:id="rId172"/>
              </p:custDataLst>
            </p:nvPr>
          </p:nvSpPr>
          <p:spPr>
            <a:xfrm rot="1144450">
              <a:off x="798387" y="-1889370"/>
              <a:ext cx="13172344" cy="10743397"/>
            </a:xfrm>
            <a:prstGeom prst="arc">
              <a:avLst>
                <a:gd name="adj1" fmla="val 16200000"/>
                <a:gd name="adj2" fmla="val 6957934"/>
              </a:avLst>
            </a:prstGeom>
            <a:ln w="3175" cap="flat" cmpd="sng" algn="ctr">
              <a:solidFill>
                <a:srgbClr val="04C8F8">
                  <a:alpha val="25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1" name="PA-弧形 202">
              <a:extLst>
                <a:ext uri="{FF2B5EF4-FFF2-40B4-BE49-F238E27FC236}">
                  <a16:creationId xmlns:a16="http://schemas.microsoft.com/office/drawing/2014/main" id="{5837EBAD-4760-4612-8855-563A0024F847}"/>
                </a:ext>
              </a:extLst>
            </p:cNvPr>
            <p:cNvSpPr/>
            <p:nvPr>
              <p:custDataLst>
                <p:tags r:id="rId173"/>
              </p:custDataLst>
            </p:nvPr>
          </p:nvSpPr>
          <p:spPr>
            <a:xfrm rot="1220747">
              <a:off x="839420" y="-1831432"/>
              <a:ext cx="13292563" cy="10701688"/>
            </a:xfrm>
            <a:prstGeom prst="arc">
              <a:avLst>
                <a:gd name="adj1" fmla="val 16200000"/>
                <a:gd name="adj2" fmla="val 6957934"/>
              </a:avLst>
            </a:prstGeom>
            <a:ln w="3175" cap="flat" cmpd="sng" algn="ctr">
              <a:solidFill>
                <a:srgbClr val="04C8F8">
                  <a:alpha val="25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2" name="PA-弧形 203">
              <a:extLst>
                <a:ext uri="{FF2B5EF4-FFF2-40B4-BE49-F238E27FC236}">
                  <a16:creationId xmlns:a16="http://schemas.microsoft.com/office/drawing/2014/main" id="{6A647579-7454-4D8F-87D5-C13307460907}"/>
                </a:ext>
              </a:extLst>
            </p:cNvPr>
            <p:cNvSpPr/>
            <p:nvPr>
              <p:custDataLst>
                <p:tags r:id="rId174"/>
              </p:custDataLst>
            </p:nvPr>
          </p:nvSpPr>
          <p:spPr>
            <a:xfrm rot="1297043">
              <a:off x="880454" y="-1773494"/>
              <a:ext cx="13412788" cy="10659978"/>
            </a:xfrm>
            <a:prstGeom prst="arc">
              <a:avLst>
                <a:gd name="adj1" fmla="val 16200000"/>
                <a:gd name="adj2" fmla="val 6957934"/>
              </a:avLst>
            </a:prstGeom>
            <a:ln w="3175" cap="flat" cmpd="sng" algn="ctr">
              <a:solidFill>
                <a:srgbClr val="04C8F8">
                  <a:alpha val="25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3" name="PA-弧形 204">
              <a:extLst>
                <a:ext uri="{FF2B5EF4-FFF2-40B4-BE49-F238E27FC236}">
                  <a16:creationId xmlns:a16="http://schemas.microsoft.com/office/drawing/2014/main" id="{B3FF7CA3-3F5C-4825-A0B9-3B957FB6E5AF}"/>
                </a:ext>
              </a:extLst>
            </p:cNvPr>
            <p:cNvSpPr/>
            <p:nvPr>
              <p:custDataLst>
                <p:tags r:id="rId175"/>
              </p:custDataLst>
            </p:nvPr>
          </p:nvSpPr>
          <p:spPr>
            <a:xfrm rot="1373340">
              <a:off x="921488" y="-1715556"/>
              <a:ext cx="13533006" cy="10618269"/>
            </a:xfrm>
            <a:prstGeom prst="arc">
              <a:avLst>
                <a:gd name="adj1" fmla="val 16200000"/>
                <a:gd name="adj2" fmla="val 6957934"/>
              </a:avLst>
            </a:prstGeom>
            <a:ln w="3175" cap="flat" cmpd="sng" algn="ctr">
              <a:solidFill>
                <a:srgbClr val="04C8F8">
                  <a:alpha val="25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4" name="PA-弧形 205">
              <a:extLst>
                <a:ext uri="{FF2B5EF4-FFF2-40B4-BE49-F238E27FC236}">
                  <a16:creationId xmlns:a16="http://schemas.microsoft.com/office/drawing/2014/main" id="{FB8E3CB8-1426-46C1-A5C8-C35FF199B366}"/>
                </a:ext>
              </a:extLst>
            </p:cNvPr>
            <p:cNvSpPr/>
            <p:nvPr>
              <p:custDataLst>
                <p:tags r:id="rId176"/>
              </p:custDataLst>
            </p:nvPr>
          </p:nvSpPr>
          <p:spPr>
            <a:xfrm rot="1449637">
              <a:off x="962526" y="-1657618"/>
              <a:ext cx="13653225" cy="10576559"/>
            </a:xfrm>
            <a:prstGeom prst="arc">
              <a:avLst>
                <a:gd name="adj1" fmla="val 16200000"/>
                <a:gd name="adj2" fmla="val 6957934"/>
              </a:avLst>
            </a:prstGeom>
            <a:ln w="3175" cap="flat" cmpd="sng" algn="ctr">
              <a:solidFill>
                <a:srgbClr val="04C8F8">
                  <a:alpha val="25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5" name="PA-弧形 206">
              <a:extLst>
                <a:ext uri="{FF2B5EF4-FFF2-40B4-BE49-F238E27FC236}">
                  <a16:creationId xmlns:a16="http://schemas.microsoft.com/office/drawing/2014/main" id="{019775AE-114B-4B45-818D-85E4681C77EE}"/>
                </a:ext>
              </a:extLst>
            </p:cNvPr>
            <p:cNvSpPr/>
            <p:nvPr>
              <p:custDataLst>
                <p:tags r:id="rId177"/>
              </p:custDataLst>
            </p:nvPr>
          </p:nvSpPr>
          <p:spPr>
            <a:xfrm rot="1525933">
              <a:off x="1003558" y="-1599680"/>
              <a:ext cx="13773450" cy="10534849"/>
            </a:xfrm>
            <a:prstGeom prst="arc">
              <a:avLst>
                <a:gd name="adj1" fmla="val 16200000"/>
                <a:gd name="adj2" fmla="val 6957934"/>
              </a:avLst>
            </a:prstGeom>
            <a:ln w="3175" cap="flat" cmpd="sng" algn="ctr">
              <a:solidFill>
                <a:srgbClr val="04C8F8">
                  <a:alpha val="25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6" name="PA-弧形 207">
              <a:extLst>
                <a:ext uri="{FF2B5EF4-FFF2-40B4-BE49-F238E27FC236}">
                  <a16:creationId xmlns:a16="http://schemas.microsoft.com/office/drawing/2014/main" id="{37964B4C-6223-4CC9-9E61-DE7702B2AAA9}"/>
                </a:ext>
              </a:extLst>
            </p:cNvPr>
            <p:cNvSpPr/>
            <p:nvPr>
              <p:custDataLst>
                <p:tags r:id="rId178"/>
              </p:custDataLst>
            </p:nvPr>
          </p:nvSpPr>
          <p:spPr>
            <a:xfrm rot="1602230">
              <a:off x="1044594" y="-1541742"/>
              <a:ext cx="13893669" cy="10493140"/>
            </a:xfrm>
            <a:prstGeom prst="arc">
              <a:avLst>
                <a:gd name="adj1" fmla="val 16200000"/>
                <a:gd name="adj2" fmla="val 6957934"/>
              </a:avLst>
            </a:prstGeom>
            <a:ln w="3175" cap="flat" cmpd="sng" algn="ctr">
              <a:solidFill>
                <a:srgbClr val="04C8F8">
                  <a:alpha val="25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7" name="PA-弧形 208">
              <a:extLst>
                <a:ext uri="{FF2B5EF4-FFF2-40B4-BE49-F238E27FC236}">
                  <a16:creationId xmlns:a16="http://schemas.microsoft.com/office/drawing/2014/main" id="{0AF140F6-1F3A-4864-9BAD-087C6313A9FE}"/>
                </a:ext>
              </a:extLst>
            </p:cNvPr>
            <p:cNvSpPr/>
            <p:nvPr>
              <p:custDataLst>
                <p:tags r:id="rId179"/>
              </p:custDataLst>
            </p:nvPr>
          </p:nvSpPr>
          <p:spPr>
            <a:xfrm rot="1678527">
              <a:off x="1085629" y="-1483804"/>
              <a:ext cx="14013886" cy="10451430"/>
            </a:xfrm>
            <a:prstGeom prst="arc">
              <a:avLst>
                <a:gd name="adj1" fmla="val 16200000"/>
                <a:gd name="adj2" fmla="val 6957934"/>
              </a:avLst>
            </a:prstGeom>
            <a:ln w="3175" cap="flat" cmpd="sng" algn="ctr">
              <a:solidFill>
                <a:srgbClr val="04C8F8">
                  <a:alpha val="25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8" name="PA-弧形 209">
              <a:extLst>
                <a:ext uri="{FF2B5EF4-FFF2-40B4-BE49-F238E27FC236}">
                  <a16:creationId xmlns:a16="http://schemas.microsoft.com/office/drawing/2014/main" id="{9F542FEA-04F0-4530-9805-E3806A1467BB}"/>
                </a:ext>
              </a:extLst>
            </p:cNvPr>
            <p:cNvSpPr/>
            <p:nvPr>
              <p:custDataLst>
                <p:tags r:id="rId180"/>
              </p:custDataLst>
            </p:nvPr>
          </p:nvSpPr>
          <p:spPr>
            <a:xfrm rot="1754824">
              <a:off x="1126659" y="-1425866"/>
              <a:ext cx="14134102" cy="10409721"/>
            </a:xfrm>
            <a:prstGeom prst="arc">
              <a:avLst>
                <a:gd name="adj1" fmla="val 16200000"/>
                <a:gd name="adj2" fmla="val 6957934"/>
              </a:avLst>
            </a:prstGeom>
            <a:ln w="3175" cap="flat" cmpd="sng" algn="ctr">
              <a:solidFill>
                <a:srgbClr val="04C8F8">
                  <a:alpha val="25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9" name="PA-弧形 210">
              <a:extLst>
                <a:ext uri="{FF2B5EF4-FFF2-40B4-BE49-F238E27FC236}">
                  <a16:creationId xmlns:a16="http://schemas.microsoft.com/office/drawing/2014/main" id="{3A3D2B34-6E90-4347-A197-FBBF01EDE1B8}"/>
                </a:ext>
              </a:extLst>
            </p:cNvPr>
            <p:cNvSpPr/>
            <p:nvPr>
              <p:custDataLst>
                <p:tags r:id="rId181"/>
              </p:custDataLst>
            </p:nvPr>
          </p:nvSpPr>
          <p:spPr>
            <a:xfrm rot="1831120">
              <a:off x="1167689" y="-1367928"/>
              <a:ext cx="14254331" cy="10368011"/>
            </a:xfrm>
            <a:prstGeom prst="arc">
              <a:avLst>
                <a:gd name="adj1" fmla="val 16200000"/>
                <a:gd name="adj2" fmla="val 6957934"/>
              </a:avLst>
            </a:prstGeom>
            <a:ln w="3175" cap="flat" cmpd="sng" algn="ctr">
              <a:solidFill>
                <a:srgbClr val="04C8F8">
                  <a:alpha val="25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23968253-53E6-49D9-BC28-7CD294C9FB67}"/>
                </a:ext>
              </a:extLst>
            </p:cNvPr>
            <p:cNvGrpSpPr/>
            <p:nvPr/>
          </p:nvGrpSpPr>
          <p:grpSpPr>
            <a:xfrm>
              <a:off x="182880" y="-2758440"/>
              <a:ext cx="16206673" cy="11855895"/>
              <a:chOff x="182880" y="-2758440"/>
              <a:chExt cx="16206673" cy="11855895"/>
            </a:xfrm>
          </p:grpSpPr>
          <p:sp>
            <p:nvSpPr>
              <p:cNvPr id="21" name="PA-弧形 212">
                <a:extLst>
                  <a:ext uri="{FF2B5EF4-FFF2-40B4-BE49-F238E27FC236}">
                    <a16:creationId xmlns:a16="http://schemas.microsoft.com/office/drawing/2014/main" id="{4F78521B-097A-4AF5-806B-6D30AE53EFD8}"/>
                  </a:ext>
                </a:extLst>
              </p:cNvPr>
              <p:cNvSpPr/>
              <p:nvPr>
                <p:custDataLst>
                  <p:tags r:id="rId182"/>
                </p:custDataLst>
              </p:nvPr>
            </p:nvSpPr>
            <p:spPr>
              <a:xfrm>
                <a:off x="182880" y="-2758440"/>
                <a:ext cx="11369040" cy="11369040"/>
              </a:xfrm>
              <a:prstGeom prst="arc">
                <a:avLst>
                  <a:gd name="adj1" fmla="val 16200000"/>
                  <a:gd name="adj2" fmla="val 6957934"/>
                </a:avLst>
              </a:prstGeom>
              <a:ln w="3175">
                <a:solidFill>
                  <a:srgbClr val="04C8F8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2" name="PA-弧形 213">
                <a:extLst>
                  <a:ext uri="{FF2B5EF4-FFF2-40B4-BE49-F238E27FC236}">
                    <a16:creationId xmlns:a16="http://schemas.microsoft.com/office/drawing/2014/main" id="{EC2E38DE-6158-4783-B30C-83AA5D7C44CF}"/>
                  </a:ext>
                </a:extLst>
              </p:cNvPr>
              <p:cNvSpPr/>
              <p:nvPr>
                <p:custDataLst>
                  <p:tags r:id="rId183"/>
                </p:custDataLst>
              </p:nvPr>
            </p:nvSpPr>
            <p:spPr>
              <a:xfrm rot="76297">
                <a:off x="223914" y="-2700502"/>
                <a:ext cx="11489259" cy="11327330"/>
              </a:xfrm>
              <a:prstGeom prst="arc">
                <a:avLst>
                  <a:gd name="adj1" fmla="val 16200000"/>
                  <a:gd name="adj2" fmla="val 6957934"/>
                </a:avLst>
              </a:prstGeom>
              <a:ln w="3175" cap="flat" cmpd="sng" algn="ctr">
                <a:solidFill>
                  <a:srgbClr val="04C8F8">
                    <a:alpha val="25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3" name="PA-弧形 214">
                <a:extLst>
                  <a:ext uri="{FF2B5EF4-FFF2-40B4-BE49-F238E27FC236}">
                    <a16:creationId xmlns:a16="http://schemas.microsoft.com/office/drawing/2014/main" id="{FE4230F0-4A56-4142-99F8-D4BA9C17B99D}"/>
                  </a:ext>
                </a:extLst>
              </p:cNvPr>
              <p:cNvSpPr/>
              <p:nvPr>
                <p:custDataLst>
                  <p:tags r:id="rId184"/>
                </p:custDataLst>
              </p:nvPr>
            </p:nvSpPr>
            <p:spPr>
              <a:xfrm rot="152593">
                <a:off x="264949" y="-2642564"/>
                <a:ext cx="11609481" cy="11285621"/>
              </a:xfrm>
              <a:prstGeom prst="arc">
                <a:avLst>
                  <a:gd name="adj1" fmla="val 16200000"/>
                  <a:gd name="adj2" fmla="val 6957934"/>
                </a:avLst>
              </a:prstGeom>
              <a:ln w="3175" cap="flat" cmpd="sng" algn="ctr">
                <a:solidFill>
                  <a:srgbClr val="04C8F8">
                    <a:alpha val="25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4" name="PA-弧形 215">
                <a:extLst>
                  <a:ext uri="{FF2B5EF4-FFF2-40B4-BE49-F238E27FC236}">
                    <a16:creationId xmlns:a16="http://schemas.microsoft.com/office/drawing/2014/main" id="{B116DCA2-9C83-42F0-872D-5356FC8B1BD7}"/>
                  </a:ext>
                </a:extLst>
              </p:cNvPr>
              <p:cNvSpPr/>
              <p:nvPr>
                <p:custDataLst>
                  <p:tags r:id="rId185"/>
                </p:custDataLst>
              </p:nvPr>
            </p:nvSpPr>
            <p:spPr>
              <a:xfrm rot="228890">
                <a:off x="305983" y="-2584626"/>
                <a:ext cx="11729701" cy="11243911"/>
              </a:xfrm>
              <a:prstGeom prst="arc">
                <a:avLst>
                  <a:gd name="adj1" fmla="val 16200000"/>
                  <a:gd name="adj2" fmla="val 6957934"/>
                </a:avLst>
              </a:prstGeom>
              <a:ln w="3175" cap="flat" cmpd="sng" algn="ctr">
                <a:solidFill>
                  <a:srgbClr val="04C8F8">
                    <a:alpha val="25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5" name="PA-弧形 216">
                <a:extLst>
                  <a:ext uri="{FF2B5EF4-FFF2-40B4-BE49-F238E27FC236}">
                    <a16:creationId xmlns:a16="http://schemas.microsoft.com/office/drawing/2014/main" id="{4203134F-B125-4C5B-8124-31CB5A755F57}"/>
                  </a:ext>
                </a:extLst>
              </p:cNvPr>
              <p:cNvSpPr/>
              <p:nvPr>
                <p:custDataLst>
                  <p:tags r:id="rId186"/>
                </p:custDataLst>
              </p:nvPr>
            </p:nvSpPr>
            <p:spPr>
              <a:xfrm rot="305187">
                <a:off x="347014" y="-2526688"/>
                <a:ext cx="11849920" cy="11202202"/>
              </a:xfrm>
              <a:prstGeom prst="arc">
                <a:avLst>
                  <a:gd name="adj1" fmla="val 16200000"/>
                  <a:gd name="adj2" fmla="val 6957934"/>
                </a:avLst>
              </a:prstGeom>
              <a:ln w="3175" cap="flat" cmpd="sng" algn="ctr">
                <a:solidFill>
                  <a:srgbClr val="04C8F8">
                    <a:alpha val="25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6" name="PA-弧形 217">
                <a:extLst>
                  <a:ext uri="{FF2B5EF4-FFF2-40B4-BE49-F238E27FC236}">
                    <a16:creationId xmlns:a16="http://schemas.microsoft.com/office/drawing/2014/main" id="{011A9BA5-492B-43E7-9B75-9A7C672B7D89}"/>
                  </a:ext>
                </a:extLst>
              </p:cNvPr>
              <p:cNvSpPr/>
              <p:nvPr>
                <p:custDataLst>
                  <p:tags r:id="rId187"/>
                </p:custDataLst>
              </p:nvPr>
            </p:nvSpPr>
            <p:spPr>
              <a:xfrm rot="381483">
                <a:off x="388048" y="-2468750"/>
                <a:ext cx="11970143" cy="11160492"/>
              </a:xfrm>
              <a:prstGeom prst="arc">
                <a:avLst>
                  <a:gd name="adj1" fmla="val 16200000"/>
                  <a:gd name="adj2" fmla="val 6957934"/>
                </a:avLst>
              </a:prstGeom>
              <a:ln w="3175" cap="flat" cmpd="sng" algn="ctr">
                <a:solidFill>
                  <a:srgbClr val="04C8F8">
                    <a:alpha val="25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7" name="PA-弧形 218">
                <a:extLst>
                  <a:ext uri="{FF2B5EF4-FFF2-40B4-BE49-F238E27FC236}">
                    <a16:creationId xmlns:a16="http://schemas.microsoft.com/office/drawing/2014/main" id="{F30B044A-76D4-4282-8101-D46F44A01803}"/>
                  </a:ext>
                </a:extLst>
              </p:cNvPr>
              <p:cNvSpPr/>
              <p:nvPr>
                <p:custDataLst>
                  <p:tags r:id="rId188"/>
                </p:custDataLst>
              </p:nvPr>
            </p:nvSpPr>
            <p:spPr>
              <a:xfrm rot="457780">
                <a:off x="429080" y="-2410812"/>
                <a:ext cx="12090363" cy="11118783"/>
              </a:xfrm>
              <a:prstGeom prst="arc">
                <a:avLst>
                  <a:gd name="adj1" fmla="val 16200000"/>
                  <a:gd name="adj2" fmla="val 6957934"/>
                </a:avLst>
              </a:prstGeom>
              <a:ln w="3175" cap="flat" cmpd="sng" algn="ctr">
                <a:solidFill>
                  <a:srgbClr val="04C8F8">
                    <a:alpha val="25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8" name="PA-弧形 219">
                <a:extLst>
                  <a:ext uri="{FF2B5EF4-FFF2-40B4-BE49-F238E27FC236}">
                    <a16:creationId xmlns:a16="http://schemas.microsoft.com/office/drawing/2014/main" id="{0FD6CE2E-9D0C-4E87-BBAB-17427021A4B1}"/>
                  </a:ext>
                </a:extLst>
              </p:cNvPr>
              <p:cNvSpPr/>
              <p:nvPr>
                <p:custDataLst>
                  <p:tags r:id="rId189"/>
                </p:custDataLst>
              </p:nvPr>
            </p:nvSpPr>
            <p:spPr>
              <a:xfrm rot="534077">
                <a:off x="470116" y="-2352874"/>
                <a:ext cx="12210581" cy="11077073"/>
              </a:xfrm>
              <a:prstGeom prst="arc">
                <a:avLst>
                  <a:gd name="adj1" fmla="val 16200000"/>
                  <a:gd name="adj2" fmla="val 6957934"/>
                </a:avLst>
              </a:prstGeom>
              <a:ln w="3175" cap="flat" cmpd="sng" algn="ctr">
                <a:solidFill>
                  <a:srgbClr val="04C8F8">
                    <a:alpha val="25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9" name="PA-弧形 220">
                <a:extLst>
                  <a:ext uri="{FF2B5EF4-FFF2-40B4-BE49-F238E27FC236}">
                    <a16:creationId xmlns:a16="http://schemas.microsoft.com/office/drawing/2014/main" id="{11AAA48C-1FF2-42B6-9793-8E83AD158D18}"/>
                  </a:ext>
                </a:extLst>
              </p:cNvPr>
              <p:cNvSpPr/>
              <p:nvPr>
                <p:custDataLst>
                  <p:tags r:id="rId190"/>
                </p:custDataLst>
              </p:nvPr>
            </p:nvSpPr>
            <p:spPr>
              <a:xfrm rot="610373">
                <a:off x="511153" y="-2294936"/>
                <a:ext cx="12330804" cy="11035364"/>
              </a:xfrm>
              <a:prstGeom prst="arc">
                <a:avLst>
                  <a:gd name="adj1" fmla="val 16200000"/>
                  <a:gd name="adj2" fmla="val 6957934"/>
                </a:avLst>
              </a:prstGeom>
              <a:ln w="3175" cap="flat" cmpd="sng" algn="ctr">
                <a:solidFill>
                  <a:srgbClr val="04C8F8">
                    <a:alpha val="25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30" name="PA-弧形 221">
                <a:extLst>
                  <a:ext uri="{FF2B5EF4-FFF2-40B4-BE49-F238E27FC236}">
                    <a16:creationId xmlns:a16="http://schemas.microsoft.com/office/drawing/2014/main" id="{D685BE19-8AE0-4111-BB17-BD443D9F9086}"/>
                  </a:ext>
                </a:extLst>
              </p:cNvPr>
              <p:cNvSpPr/>
              <p:nvPr>
                <p:custDataLst>
                  <p:tags r:id="rId191"/>
                </p:custDataLst>
              </p:nvPr>
            </p:nvSpPr>
            <p:spPr>
              <a:xfrm rot="686670">
                <a:off x="552187" y="-2236998"/>
                <a:ext cx="12451024" cy="10993655"/>
              </a:xfrm>
              <a:prstGeom prst="arc">
                <a:avLst>
                  <a:gd name="adj1" fmla="val 16200000"/>
                  <a:gd name="adj2" fmla="val 6957934"/>
                </a:avLst>
              </a:prstGeom>
              <a:ln w="3175" cap="flat" cmpd="sng" algn="ctr">
                <a:solidFill>
                  <a:srgbClr val="04C8F8">
                    <a:alpha val="25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31" name="PA-弧形 222">
                <a:extLst>
                  <a:ext uri="{FF2B5EF4-FFF2-40B4-BE49-F238E27FC236}">
                    <a16:creationId xmlns:a16="http://schemas.microsoft.com/office/drawing/2014/main" id="{EEACE91B-206B-4CC7-861E-B2B8237D66ED}"/>
                  </a:ext>
                </a:extLst>
              </p:cNvPr>
              <p:cNvSpPr/>
              <p:nvPr>
                <p:custDataLst>
                  <p:tags r:id="rId192"/>
                </p:custDataLst>
              </p:nvPr>
            </p:nvSpPr>
            <p:spPr>
              <a:xfrm rot="1907417">
                <a:off x="1208731" y="-1309990"/>
                <a:ext cx="14374547" cy="10326301"/>
              </a:xfrm>
              <a:prstGeom prst="arc">
                <a:avLst>
                  <a:gd name="adj1" fmla="val 16200000"/>
                  <a:gd name="adj2" fmla="val 6957934"/>
                </a:avLst>
              </a:prstGeom>
              <a:ln w="3175" cap="flat" cmpd="sng" algn="ctr">
                <a:solidFill>
                  <a:srgbClr val="04C8F8">
                    <a:alpha val="25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32" name="PA-弧形 223">
                <a:extLst>
                  <a:ext uri="{FF2B5EF4-FFF2-40B4-BE49-F238E27FC236}">
                    <a16:creationId xmlns:a16="http://schemas.microsoft.com/office/drawing/2014/main" id="{F87E45AE-CB12-4551-99EA-A46A802AE2E1}"/>
                  </a:ext>
                </a:extLst>
              </p:cNvPr>
              <p:cNvSpPr/>
              <p:nvPr>
                <p:custDataLst>
                  <p:tags r:id="rId193"/>
                </p:custDataLst>
              </p:nvPr>
            </p:nvSpPr>
            <p:spPr>
              <a:xfrm rot="1983714">
                <a:off x="1249764" y="-1252052"/>
                <a:ext cx="14494764" cy="10284592"/>
              </a:xfrm>
              <a:prstGeom prst="arc">
                <a:avLst>
                  <a:gd name="adj1" fmla="val 16200000"/>
                  <a:gd name="adj2" fmla="val 6957934"/>
                </a:avLst>
              </a:prstGeom>
              <a:ln w="3175" cap="flat" cmpd="sng" algn="ctr">
                <a:solidFill>
                  <a:srgbClr val="04C8F8">
                    <a:alpha val="25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33" name="PA-弧形 224">
                <a:extLst>
                  <a:ext uri="{FF2B5EF4-FFF2-40B4-BE49-F238E27FC236}">
                    <a16:creationId xmlns:a16="http://schemas.microsoft.com/office/drawing/2014/main" id="{ED46DC71-E878-437D-8456-B4B8DFA8825F}"/>
                  </a:ext>
                </a:extLst>
              </p:cNvPr>
              <p:cNvSpPr/>
              <p:nvPr>
                <p:custDataLst>
                  <p:tags r:id="rId194"/>
                </p:custDataLst>
              </p:nvPr>
            </p:nvSpPr>
            <p:spPr>
              <a:xfrm rot="2060010">
                <a:off x="1290799" y="-1194114"/>
                <a:ext cx="14614992" cy="10242883"/>
              </a:xfrm>
              <a:prstGeom prst="arc">
                <a:avLst>
                  <a:gd name="adj1" fmla="val 16200000"/>
                  <a:gd name="adj2" fmla="val 6957934"/>
                </a:avLst>
              </a:prstGeom>
              <a:ln w="3175" cap="flat" cmpd="sng" algn="ctr">
                <a:solidFill>
                  <a:srgbClr val="04C8F8">
                    <a:alpha val="25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34" name="PA-弧形 225">
                <a:extLst>
                  <a:ext uri="{FF2B5EF4-FFF2-40B4-BE49-F238E27FC236}">
                    <a16:creationId xmlns:a16="http://schemas.microsoft.com/office/drawing/2014/main" id="{B0C88A4F-49CC-4A89-B9BE-A32F97AB5ECF}"/>
                  </a:ext>
                </a:extLst>
              </p:cNvPr>
              <p:cNvSpPr/>
              <p:nvPr>
                <p:custDataLst>
                  <p:tags r:id="rId195"/>
                </p:custDataLst>
              </p:nvPr>
            </p:nvSpPr>
            <p:spPr>
              <a:xfrm rot="2136307">
                <a:off x="1331829" y="-1136176"/>
                <a:ext cx="14735207" cy="10201173"/>
              </a:xfrm>
              <a:prstGeom prst="arc">
                <a:avLst>
                  <a:gd name="adj1" fmla="val 16200000"/>
                  <a:gd name="adj2" fmla="val 6957934"/>
                </a:avLst>
              </a:prstGeom>
              <a:ln w="3175" cap="flat" cmpd="sng" algn="ctr">
                <a:solidFill>
                  <a:srgbClr val="04C8F8">
                    <a:alpha val="25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35" name="PA-弧形 226">
                <a:extLst>
                  <a:ext uri="{FF2B5EF4-FFF2-40B4-BE49-F238E27FC236}">
                    <a16:creationId xmlns:a16="http://schemas.microsoft.com/office/drawing/2014/main" id="{0E618535-63BB-411F-AC0D-9C046E3B45B9}"/>
                  </a:ext>
                </a:extLst>
              </p:cNvPr>
              <p:cNvSpPr/>
              <p:nvPr>
                <p:custDataLst>
                  <p:tags r:id="rId196"/>
                </p:custDataLst>
              </p:nvPr>
            </p:nvSpPr>
            <p:spPr>
              <a:xfrm rot="2212603">
                <a:off x="1372864" y="-1078238"/>
                <a:ext cx="14855425" cy="10159464"/>
              </a:xfrm>
              <a:prstGeom prst="arc">
                <a:avLst>
                  <a:gd name="adj1" fmla="val 16200000"/>
                  <a:gd name="adj2" fmla="val 6957934"/>
                </a:avLst>
              </a:prstGeom>
              <a:ln w="3175" cap="flat" cmpd="sng" algn="ctr">
                <a:solidFill>
                  <a:srgbClr val="04C8F8">
                    <a:alpha val="25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36" name="PA-弧形 227">
                <a:extLst>
                  <a:ext uri="{FF2B5EF4-FFF2-40B4-BE49-F238E27FC236}">
                    <a16:creationId xmlns:a16="http://schemas.microsoft.com/office/drawing/2014/main" id="{A59DEEB1-904D-4BB3-90BC-A57283739C14}"/>
                  </a:ext>
                </a:extLst>
              </p:cNvPr>
              <p:cNvSpPr/>
              <p:nvPr>
                <p:custDataLst>
                  <p:tags r:id="rId197"/>
                </p:custDataLst>
              </p:nvPr>
            </p:nvSpPr>
            <p:spPr>
              <a:xfrm rot="2288900">
                <a:off x="1413900" y="-1020300"/>
                <a:ext cx="14975653" cy="10117755"/>
              </a:xfrm>
              <a:prstGeom prst="arc">
                <a:avLst>
                  <a:gd name="adj1" fmla="val 16200000"/>
                  <a:gd name="adj2" fmla="val 6957934"/>
                </a:avLst>
              </a:prstGeom>
              <a:ln w="3175" cap="flat" cmpd="sng" algn="ctr">
                <a:solidFill>
                  <a:srgbClr val="04C8F8">
                    <a:alpha val="25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7" name="平行四边形 36">
            <a:extLst>
              <a:ext uri="{FF2B5EF4-FFF2-40B4-BE49-F238E27FC236}">
                <a16:creationId xmlns:a16="http://schemas.microsoft.com/office/drawing/2014/main" id="{C749DCB4-DC76-4C7D-83ED-75FC741EB680}"/>
              </a:ext>
            </a:extLst>
          </p:cNvPr>
          <p:cNvSpPr/>
          <p:nvPr/>
        </p:nvSpPr>
        <p:spPr>
          <a:xfrm>
            <a:off x="6847369" y="-10535"/>
            <a:ext cx="8371540" cy="6858001"/>
          </a:xfrm>
          <a:prstGeom prst="parallelogram">
            <a:avLst>
              <a:gd name="adj" fmla="val 34234"/>
            </a:avLst>
          </a:prstGeom>
          <a:noFill/>
          <a:ln w="19050">
            <a:solidFill>
              <a:srgbClr val="04C8F8">
                <a:alpha val="8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38" name="平行四边形 37">
            <a:extLst>
              <a:ext uri="{FF2B5EF4-FFF2-40B4-BE49-F238E27FC236}">
                <a16:creationId xmlns:a16="http://schemas.microsoft.com/office/drawing/2014/main" id="{E8D3AA27-B942-4476-98E1-B58E8F187696}"/>
              </a:ext>
            </a:extLst>
          </p:cNvPr>
          <p:cNvSpPr/>
          <p:nvPr/>
        </p:nvSpPr>
        <p:spPr>
          <a:xfrm>
            <a:off x="7091180" y="29499"/>
            <a:ext cx="8371540" cy="6858001"/>
          </a:xfrm>
          <a:prstGeom prst="parallelogram">
            <a:avLst>
              <a:gd name="adj" fmla="val 34234"/>
            </a:avLst>
          </a:prstGeom>
          <a:solidFill>
            <a:srgbClr val="0C183B"/>
          </a:solidFill>
          <a:ln w="6350">
            <a:solidFill>
              <a:srgbClr val="04C8F8">
                <a:alpha val="30000"/>
              </a:srgbClr>
            </a:solidFill>
          </a:ln>
          <a:effectLst>
            <a:innerShdw blurRad="215900">
              <a:srgbClr val="04C8F8">
                <a:alpha val="37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39" name="PA-平行四边形 91">
            <a:extLst>
              <a:ext uri="{FF2B5EF4-FFF2-40B4-BE49-F238E27FC236}">
                <a16:creationId xmlns:a16="http://schemas.microsoft.com/office/drawing/2014/main" id="{A347A8A9-2EF0-487B-8AD8-D6ACBD3CA97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flipH="1">
            <a:off x="4657963" y="574753"/>
            <a:ext cx="2986871" cy="177976"/>
          </a:xfrm>
          <a:prstGeom prst="parallelogram">
            <a:avLst/>
          </a:prstGeom>
          <a:gradFill>
            <a:gsLst>
              <a:gs pos="33000">
                <a:srgbClr val="28C365">
                  <a:alpha val="0"/>
                </a:srgbClr>
              </a:gs>
              <a:gs pos="83000">
                <a:srgbClr val="04C8F8">
                  <a:alpha val="25000"/>
                </a:srgbClr>
              </a:gs>
            </a:gsLst>
            <a:lin ang="0" scaled="0"/>
          </a:gradFill>
          <a:ln>
            <a:noFill/>
          </a:ln>
          <a:scene3d>
            <a:camera prst="perspectiveLeft">
              <a:rot lat="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0" name="PA-平行四边形 89">
            <a:extLst>
              <a:ext uri="{FF2B5EF4-FFF2-40B4-BE49-F238E27FC236}">
                <a16:creationId xmlns:a16="http://schemas.microsoft.com/office/drawing/2014/main" id="{B1381B11-DF75-4468-B940-D5B50A6B220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flipH="1">
            <a:off x="3829010" y="683521"/>
            <a:ext cx="2986871" cy="177976"/>
          </a:xfrm>
          <a:prstGeom prst="parallelogram">
            <a:avLst/>
          </a:prstGeom>
          <a:gradFill>
            <a:gsLst>
              <a:gs pos="33000">
                <a:srgbClr val="28C365">
                  <a:alpha val="0"/>
                </a:srgbClr>
              </a:gs>
              <a:gs pos="83000">
                <a:srgbClr val="04C8F8">
                  <a:alpha val="35000"/>
                </a:srgbClr>
              </a:gs>
            </a:gsLst>
            <a:lin ang="0" scaled="0"/>
          </a:gradFill>
          <a:ln>
            <a:noFill/>
          </a:ln>
          <a:scene3d>
            <a:camera prst="perspectiveLeft">
              <a:rot lat="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1" name="PA-平行四边形 91">
            <a:extLst>
              <a:ext uri="{FF2B5EF4-FFF2-40B4-BE49-F238E27FC236}">
                <a16:creationId xmlns:a16="http://schemas.microsoft.com/office/drawing/2014/main" id="{94920BF9-04E5-471F-B00C-EEC656EA80A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flipH="1">
            <a:off x="863991" y="1516437"/>
            <a:ext cx="2986871" cy="177976"/>
          </a:xfrm>
          <a:prstGeom prst="parallelogram">
            <a:avLst/>
          </a:prstGeom>
          <a:gradFill>
            <a:gsLst>
              <a:gs pos="33000">
                <a:srgbClr val="28C365">
                  <a:alpha val="0"/>
                </a:srgbClr>
              </a:gs>
              <a:gs pos="83000">
                <a:srgbClr val="04C8F8">
                  <a:alpha val="25000"/>
                </a:srgbClr>
              </a:gs>
            </a:gsLst>
            <a:lin ang="0" scaled="0"/>
          </a:gradFill>
          <a:ln>
            <a:noFill/>
          </a:ln>
          <a:scene3d>
            <a:camera prst="perspectiveLeft">
              <a:rot lat="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2" name="PA-平行四边形 89">
            <a:extLst>
              <a:ext uri="{FF2B5EF4-FFF2-40B4-BE49-F238E27FC236}">
                <a16:creationId xmlns:a16="http://schemas.microsoft.com/office/drawing/2014/main" id="{DC0B01DA-0E49-4233-8825-CBC9A2C1980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flipH="1">
            <a:off x="3181332" y="5814554"/>
            <a:ext cx="2986871" cy="177976"/>
          </a:xfrm>
          <a:prstGeom prst="parallelogram">
            <a:avLst/>
          </a:prstGeom>
          <a:gradFill>
            <a:gsLst>
              <a:gs pos="33000">
                <a:srgbClr val="28C365">
                  <a:alpha val="0"/>
                </a:srgbClr>
              </a:gs>
              <a:gs pos="83000">
                <a:srgbClr val="04C8F8">
                  <a:alpha val="35000"/>
                </a:srgbClr>
              </a:gs>
            </a:gsLst>
            <a:lin ang="0" scaled="0"/>
          </a:gradFill>
          <a:ln>
            <a:noFill/>
          </a:ln>
          <a:scene3d>
            <a:camera prst="perspectiveLeft">
              <a:rot lat="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3" name="PA-平行四边形 89">
            <a:extLst>
              <a:ext uri="{FF2B5EF4-FFF2-40B4-BE49-F238E27FC236}">
                <a16:creationId xmlns:a16="http://schemas.microsoft.com/office/drawing/2014/main" id="{6F1BFE3A-065D-4718-9363-9570CE198C6E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flipH="1">
            <a:off x="951460" y="5562044"/>
            <a:ext cx="2986871" cy="177976"/>
          </a:xfrm>
          <a:prstGeom prst="parallelogram">
            <a:avLst/>
          </a:prstGeom>
          <a:gradFill>
            <a:gsLst>
              <a:gs pos="33000">
                <a:srgbClr val="28C365">
                  <a:alpha val="0"/>
                </a:srgbClr>
              </a:gs>
              <a:gs pos="83000">
                <a:srgbClr val="04C8F8">
                  <a:alpha val="35000"/>
                </a:srgbClr>
              </a:gs>
            </a:gsLst>
            <a:lin ang="0" scaled="0"/>
          </a:gradFill>
          <a:ln>
            <a:noFill/>
          </a:ln>
          <a:scene3d>
            <a:camera prst="perspectiveLeft">
              <a:rot lat="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4" name="PA-平行四边形 91">
            <a:extLst>
              <a:ext uri="{FF2B5EF4-FFF2-40B4-BE49-F238E27FC236}">
                <a16:creationId xmlns:a16="http://schemas.microsoft.com/office/drawing/2014/main" id="{1CFF1E51-B069-4A96-9C73-2773CE9787E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flipH="1">
            <a:off x="11002521" y="1633733"/>
            <a:ext cx="2986871" cy="177976"/>
          </a:xfrm>
          <a:prstGeom prst="parallelogram">
            <a:avLst/>
          </a:prstGeom>
          <a:gradFill>
            <a:gsLst>
              <a:gs pos="33000">
                <a:srgbClr val="28C365">
                  <a:alpha val="0"/>
                </a:srgbClr>
              </a:gs>
              <a:gs pos="83000">
                <a:srgbClr val="04C8F8">
                  <a:alpha val="25000"/>
                </a:srgbClr>
              </a:gs>
            </a:gsLst>
            <a:lin ang="0" scaled="0"/>
          </a:gradFill>
          <a:ln>
            <a:noFill/>
          </a:ln>
          <a:scene3d>
            <a:camera prst="perspectiveLeft">
              <a:rot lat="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5" name="PA-平行四边形 89">
            <a:extLst>
              <a:ext uri="{FF2B5EF4-FFF2-40B4-BE49-F238E27FC236}">
                <a16:creationId xmlns:a16="http://schemas.microsoft.com/office/drawing/2014/main" id="{EB30C99D-16CA-4E54-AAA4-223EF39CEFF9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flipH="1">
            <a:off x="10173568" y="1742501"/>
            <a:ext cx="2986871" cy="177976"/>
          </a:xfrm>
          <a:prstGeom prst="parallelogram">
            <a:avLst/>
          </a:prstGeom>
          <a:gradFill>
            <a:gsLst>
              <a:gs pos="33000">
                <a:srgbClr val="28C365">
                  <a:alpha val="0"/>
                </a:srgbClr>
              </a:gs>
              <a:gs pos="83000">
                <a:srgbClr val="04C8F8">
                  <a:alpha val="35000"/>
                </a:srgbClr>
              </a:gs>
            </a:gsLst>
            <a:lin ang="0" scaled="0"/>
          </a:gradFill>
          <a:ln>
            <a:noFill/>
          </a:ln>
          <a:scene3d>
            <a:camera prst="perspectiveLeft">
              <a:rot lat="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3C49B93-382F-4018-A701-32F18B005BDA}"/>
              </a:ext>
            </a:extLst>
          </p:cNvPr>
          <p:cNvGrpSpPr/>
          <p:nvPr/>
        </p:nvGrpSpPr>
        <p:grpSpPr>
          <a:xfrm>
            <a:off x="6956781" y="302284"/>
            <a:ext cx="4526523" cy="518464"/>
            <a:chOff x="7333037" y="1558236"/>
            <a:chExt cx="3438280" cy="920932"/>
          </a:xfrm>
        </p:grpSpPr>
        <p:grpSp>
          <p:nvGrpSpPr>
            <p:cNvPr id="47" name="PA-组合 7">
              <a:extLst>
                <a:ext uri="{FF2B5EF4-FFF2-40B4-BE49-F238E27FC236}">
                  <a16:creationId xmlns:a16="http://schemas.microsoft.com/office/drawing/2014/main" id="{B68A09E1-9E86-477F-98F5-D9A6EFCE9A41}"/>
                </a:ext>
              </a:extLst>
            </p:cNvPr>
            <p:cNvGrpSpPr/>
            <p:nvPr>
              <p:custDataLst>
                <p:tags r:id="rId153"/>
              </p:custDataLst>
            </p:nvPr>
          </p:nvGrpSpPr>
          <p:grpSpPr>
            <a:xfrm flipH="1">
              <a:off x="7792060" y="1558236"/>
              <a:ext cx="800152" cy="84731"/>
              <a:chOff x="1853414" y="1574593"/>
              <a:chExt cx="849333" cy="64622"/>
            </a:xfrm>
          </p:grpSpPr>
          <p:sp>
            <p:nvSpPr>
              <p:cNvPr id="50" name="PA-平行四边形 143">
                <a:extLst>
                  <a:ext uri="{FF2B5EF4-FFF2-40B4-BE49-F238E27FC236}">
                    <a16:creationId xmlns:a16="http://schemas.microsoft.com/office/drawing/2014/main" id="{9B8C0C49-40E3-47DE-AB74-B94754C07D03}"/>
                  </a:ext>
                </a:extLst>
              </p:cNvPr>
              <p:cNvSpPr/>
              <p:nvPr>
                <p:custDataLst>
                  <p:tags r:id="rId154"/>
                </p:custDataLst>
              </p:nvPr>
            </p:nvSpPr>
            <p:spPr>
              <a:xfrm flipH="1">
                <a:off x="1853414" y="1574593"/>
                <a:ext cx="95157" cy="64622"/>
              </a:xfrm>
              <a:custGeom>
                <a:avLst/>
                <a:gdLst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  <a:gd name="connsiteX0" fmla="*/ 1853414 w 1948571"/>
                  <a:gd name="connsiteY0" fmla="*/ 1639215 h 1639215"/>
                  <a:gd name="connsiteX1" fmla="*/ 0 w 1948571"/>
                  <a:gd name="connsiteY1" fmla="*/ 0 h 1639215"/>
                  <a:gd name="connsiteX2" fmla="*/ 1906982 w 1948571"/>
                  <a:gd name="connsiteY2" fmla="*/ 1574593 h 1639215"/>
                  <a:gd name="connsiteX3" fmla="*/ 1948571 w 1948571"/>
                  <a:gd name="connsiteY3" fmla="*/ 1574593 h 1639215"/>
                  <a:gd name="connsiteX4" fmla="*/ 1895003 w 1948571"/>
                  <a:gd name="connsiteY4" fmla="*/ 1639215 h 1639215"/>
                  <a:gd name="connsiteX5" fmla="*/ 1853414 w 1948571"/>
                  <a:gd name="connsiteY5" fmla="*/ 1639215 h 1639215"/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157" h="64622">
                    <a:moveTo>
                      <a:pt x="0" y="64622"/>
                    </a:moveTo>
                    <a:lnTo>
                      <a:pt x="53568" y="0"/>
                    </a:lnTo>
                    <a:lnTo>
                      <a:pt x="95157" y="0"/>
                    </a:lnTo>
                    <a:lnTo>
                      <a:pt x="41589" y="64622"/>
                    </a:lnTo>
                    <a:lnTo>
                      <a:pt x="0" y="64622"/>
                    </a:lnTo>
                    <a:close/>
                  </a:path>
                </a:pathLst>
              </a:custGeom>
              <a:solidFill>
                <a:srgbClr val="04C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51" name="PA-任意多边形 9">
                <a:extLst>
                  <a:ext uri="{FF2B5EF4-FFF2-40B4-BE49-F238E27FC236}">
                    <a16:creationId xmlns:a16="http://schemas.microsoft.com/office/drawing/2014/main" id="{9F44FD09-9919-4AED-9BF2-095332F329AD}"/>
                  </a:ext>
                </a:extLst>
              </p:cNvPr>
              <p:cNvSpPr/>
              <p:nvPr>
                <p:custDataLst>
                  <p:tags r:id="rId155"/>
                </p:custDataLst>
              </p:nvPr>
            </p:nvSpPr>
            <p:spPr>
              <a:xfrm>
                <a:off x="191626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91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52" name="PA-任意多边形 10">
                <a:extLst>
                  <a:ext uri="{FF2B5EF4-FFF2-40B4-BE49-F238E27FC236}">
                    <a16:creationId xmlns:a16="http://schemas.microsoft.com/office/drawing/2014/main" id="{6B9C0620-319D-4BD8-8671-CD0C0011AA1C}"/>
                  </a:ext>
                </a:extLst>
              </p:cNvPr>
              <p:cNvSpPr/>
              <p:nvPr>
                <p:custDataLst>
                  <p:tags r:id="rId156"/>
                </p:custDataLst>
              </p:nvPr>
            </p:nvSpPr>
            <p:spPr>
              <a:xfrm>
                <a:off x="1979111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83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53" name="PA-任意多边形 11">
                <a:extLst>
                  <a:ext uri="{FF2B5EF4-FFF2-40B4-BE49-F238E27FC236}">
                    <a16:creationId xmlns:a16="http://schemas.microsoft.com/office/drawing/2014/main" id="{222AC023-ED25-448D-AE6D-F656BF54AB53}"/>
                  </a:ext>
                </a:extLst>
              </p:cNvPr>
              <p:cNvSpPr/>
              <p:nvPr>
                <p:custDataLst>
                  <p:tags r:id="rId157"/>
                </p:custDataLst>
              </p:nvPr>
            </p:nvSpPr>
            <p:spPr>
              <a:xfrm>
                <a:off x="2041959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75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54" name="PA-任意多边形 12">
                <a:extLst>
                  <a:ext uri="{FF2B5EF4-FFF2-40B4-BE49-F238E27FC236}">
                    <a16:creationId xmlns:a16="http://schemas.microsoft.com/office/drawing/2014/main" id="{5A97841E-7B29-4861-A87C-76015AB20209}"/>
                  </a:ext>
                </a:extLst>
              </p:cNvPr>
              <p:cNvSpPr/>
              <p:nvPr>
                <p:custDataLst>
                  <p:tags r:id="rId158"/>
                </p:custDataLst>
              </p:nvPr>
            </p:nvSpPr>
            <p:spPr>
              <a:xfrm>
                <a:off x="2104807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66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55" name="PA-任意多边形 13">
                <a:extLst>
                  <a:ext uri="{FF2B5EF4-FFF2-40B4-BE49-F238E27FC236}">
                    <a16:creationId xmlns:a16="http://schemas.microsoft.com/office/drawing/2014/main" id="{95D5FD3F-BFF4-47CD-90EF-C7D0F638CFD6}"/>
                  </a:ext>
                </a:extLst>
              </p:cNvPr>
              <p:cNvSpPr/>
              <p:nvPr>
                <p:custDataLst>
                  <p:tags r:id="rId159"/>
                </p:custDataLst>
              </p:nvPr>
            </p:nvSpPr>
            <p:spPr>
              <a:xfrm>
                <a:off x="2167655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58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56" name="PA-任意多边形 14">
                <a:extLst>
                  <a:ext uri="{FF2B5EF4-FFF2-40B4-BE49-F238E27FC236}">
                    <a16:creationId xmlns:a16="http://schemas.microsoft.com/office/drawing/2014/main" id="{3FE48F7F-2454-476D-AC69-20A6C27960FF}"/>
                  </a:ext>
                </a:extLst>
              </p:cNvPr>
              <p:cNvSpPr/>
              <p:nvPr>
                <p:custDataLst>
                  <p:tags r:id="rId160"/>
                </p:custDataLst>
              </p:nvPr>
            </p:nvSpPr>
            <p:spPr>
              <a:xfrm>
                <a:off x="223050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50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57" name="PA-任意多边形 15">
                <a:extLst>
                  <a:ext uri="{FF2B5EF4-FFF2-40B4-BE49-F238E27FC236}">
                    <a16:creationId xmlns:a16="http://schemas.microsoft.com/office/drawing/2014/main" id="{0CB2FC5F-72C0-427D-A84D-A25D848FEC48}"/>
                  </a:ext>
                </a:extLst>
              </p:cNvPr>
              <p:cNvSpPr/>
              <p:nvPr>
                <p:custDataLst>
                  <p:tags r:id="rId161"/>
                </p:custDataLst>
              </p:nvPr>
            </p:nvSpPr>
            <p:spPr>
              <a:xfrm>
                <a:off x="2293351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41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58" name="PA-任意多边形 16">
                <a:extLst>
                  <a:ext uri="{FF2B5EF4-FFF2-40B4-BE49-F238E27FC236}">
                    <a16:creationId xmlns:a16="http://schemas.microsoft.com/office/drawing/2014/main" id="{F14CBC51-8B25-4022-A83D-4C9E227AED58}"/>
                  </a:ext>
                </a:extLst>
              </p:cNvPr>
              <p:cNvSpPr/>
              <p:nvPr>
                <p:custDataLst>
                  <p:tags r:id="rId162"/>
                </p:custDataLst>
              </p:nvPr>
            </p:nvSpPr>
            <p:spPr>
              <a:xfrm>
                <a:off x="2356199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33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59" name="PA-任意多边形 17">
                <a:extLst>
                  <a:ext uri="{FF2B5EF4-FFF2-40B4-BE49-F238E27FC236}">
                    <a16:creationId xmlns:a16="http://schemas.microsoft.com/office/drawing/2014/main" id="{136904E0-491A-4295-8665-9C0EE736419E}"/>
                  </a:ext>
                </a:extLst>
              </p:cNvPr>
              <p:cNvSpPr/>
              <p:nvPr>
                <p:custDataLst>
                  <p:tags r:id="rId163"/>
                </p:custDataLst>
              </p:nvPr>
            </p:nvSpPr>
            <p:spPr>
              <a:xfrm>
                <a:off x="2419047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25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60" name="PA-任意多边形 18">
                <a:extLst>
                  <a:ext uri="{FF2B5EF4-FFF2-40B4-BE49-F238E27FC236}">
                    <a16:creationId xmlns:a16="http://schemas.microsoft.com/office/drawing/2014/main" id="{8A496EAC-6FF6-4B13-A93C-02C570259468}"/>
                  </a:ext>
                </a:extLst>
              </p:cNvPr>
              <p:cNvSpPr/>
              <p:nvPr>
                <p:custDataLst>
                  <p:tags r:id="rId164"/>
                </p:custDataLst>
              </p:nvPr>
            </p:nvSpPr>
            <p:spPr>
              <a:xfrm>
                <a:off x="2481895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16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61" name="PA-任意多边形 19">
                <a:extLst>
                  <a:ext uri="{FF2B5EF4-FFF2-40B4-BE49-F238E27FC236}">
                    <a16:creationId xmlns:a16="http://schemas.microsoft.com/office/drawing/2014/main" id="{C2B65BE5-D095-4375-83C5-F2597B2D7557}"/>
                  </a:ext>
                </a:extLst>
              </p:cNvPr>
              <p:cNvSpPr/>
              <p:nvPr>
                <p:custDataLst>
                  <p:tags r:id="rId165"/>
                </p:custDataLst>
              </p:nvPr>
            </p:nvSpPr>
            <p:spPr>
              <a:xfrm>
                <a:off x="254474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8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62" name="PA-平行四边形 155">
                <a:extLst>
                  <a:ext uri="{FF2B5EF4-FFF2-40B4-BE49-F238E27FC236}">
                    <a16:creationId xmlns:a16="http://schemas.microsoft.com/office/drawing/2014/main" id="{DDE80E80-8812-44DC-96EF-70F38AFC31B3}"/>
                  </a:ext>
                </a:extLst>
              </p:cNvPr>
              <p:cNvSpPr/>
              <p:nvPr>
                <p:custDataLst>
                  <p:tags r:id="rId166"/>
                </p:custDataLst>
              </p:nvPr>
            </p:nvSpPr>
            <p:spPr>
              <a:xfrm flipH="1">
                <a:off x="2607590" y="1574593"/>
                <a:ext cx="95157" cy="64622"/>
              </a:xfrm>
              <a:custGeom>
                <a:avLst/>
                <a:gdLst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  <a:gd name="connsiteX0" fmla="*/ 2607590 w 2702747"/>
                  <a:gd name="connsiteY0" fmla="*/ 1639215 h 1639215"/>
                  <a:gd name="connsiteX1" fmla="*/ 0 w 2702747"/>
                  <a:gd name="connsiteY1" fmla="*/ 0 h 1639215"/>
                  <a:gd name="connsiteX2" fmla="*/ 2661158 w 2702747"/>
                  <a:gd name="connsiteY2" fmla="*/ 1574593 h 1639215"/>
                  <a:gd name="connsiteX3" fmla="*/ 2702747 w 2702747"/>
                  <a:gd name="connsiteY3" fmla="*/ 1574593 h 1639215"/>
                  <a:gd name="connsiteX4" fmla="*/ 2649179 w 2702747"/>
                  <a:gd name="connsiteY4" fmla="*/ 1639215 h 1639215"/>
                  <a:gd name="connsiteX5" fmla="*/ 2607590 w 2702747"/>
                  <a:gd name="connsiteY5" fmla="*/ 1639215 h 1639215"/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157" h="64622">
                    <a:moveTo>
                      <a:pt x="0" y="64622"/>
                    </a:moveTo>
                    <a:lnTo>
                      <a:pt x="53568" y="0"/>
                    </a:lnTo>
                    <a:lnTo>
                      <a:pt x="95157" y="0"/>
                    </a:lnTo>
                    <a:lnTo>
                      <a:pt x="41589" y="64622"/>
                    </a:lnTo>
                    <a:lnTo>
                      <a:pt x="0" y="64622"/>
                    </a:lnTo>
                    <a:close/>
                  </a:path>
                </a:pathLst>
              </a:custGeom>
              <a:solidFill>
                <a:srgbClr val="00FFF6">
                  <a:alpha val="0"/>
                </a:srgb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</p:grp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A2504D1C-DA4E-4949-82B5-4E3EE0629C56}"/>
                </a:ext>
              </a:extLst>
            </p:cNvPr>
            <p:cNvSpPr/>
            <p:nvPr/>
          </p:nvSpPr>
          <p:spPr>
            <a:xfrm>
              <a:off x="7333037" y="1767934"/>
              <a:ext cx="3303929" cy="711234"/>
            </a:xfrm>
            <a:custGeom>
              <a:avLst/>
              <a:gdLst>
                <a:gd name="connsiteX0" fmla="*/ 295781 w 3303929"/>
                <a:gd name="connsiteY0" fmla="*/ 0 h 711234"/>
                <a:gd name="connsiteX1" fmla="*/ 3303929 w 3303929"/>
                <a:gd name="connsiteY1" fmla="*/ 0 h 711234"/>
                <a:gd name="connsiteX2" fmla="*/ 3134720 w 3303929"/>
                <a:gd name="connsiteY2" fmla="*/ 415917 h 711234"/>
                <a:gd name="connsiteX3" fmla="*/ 3132873 w 3303929"/>
                <a:gd name="connsiteY3" fmla="*/ 415917 h 711234"/>
                <a:gd name="connsiteX4" fmla="*/ 3010060 w 3303929"/>
                <a:gd name="connsiteY4" fmla="*/ 711234 h 711234"/>
                <a:gd name="connsiteX5" fmla="*/ 0 w 3303929"/>
                <a:gd name="connsiteY5" fmla="*/ 711234 h 7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03929" h="711234">
                  <a:moveTo>
                    <a:pt x="295781" y="0"/>
                  </a:moveTo>
                  <a:lnTo>
                    <a:pt x="3303929" y="0"/>
                  </a:lnTo>
                  <a:lnTo>
                    <a:pt x="3134720" y="415917"/>
                  </a:lnTo>
                  <a:lnTo>
                    <a:pt x="3132873" y="415917"/>
                  </a:lnTo>
                  <a:lnTo>
                    <a:pt x="3010060" y="711234"/>
                  </a:lnTo>
                  <a:lnTo>
                    <a:pt x="0" y="711234"/>
                  </a:lnTo>
                  <a:close/>
                </a:path>
              </a:pathLst>
            </a:custGeom>
            <a:noFill/>
            <a:ln w="19050">
              <a:solidFill>
                <a:srgbClr val="04C8F8">
                  <a:alpha val="8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68A16AD8-2D6F-418A-AC68-FD0698D40F41}"/>
                </a:ext>
              </a:extLst>
            </p:cNvPr>
            <p:cNvSpPr/>
            <p:nvPr/>
          </p:nvSpPr>
          <p:spPr>
            <a:xfrm>
              <a:off x="7467388" y="1689482"/>
              <a:ext cx="3303929" cy="711234"/>
            </a:xfrm>
            <a:custGeom>
              <a:avLst/>
              <a:gdLst>
                <a:gd name="connsiteX0" fmla="*/ 295781 w 3303929"/>
                <a:gd name="connsiteY0" fmla="*/ 0 h 711234"/>
                <a:gd name="connsiteX1" fmla="*/ 3303929 w 3303929"/>
                <a:gd name="connsiteY1" fmla="*/ 0 h 711234"/>
                <a:gd name="connsiteX2" fmla="*/ 3134720 w 3303929"/>
                <a:gd name="connsiteY2" fmla="*/ 415917 h 711234"/>
                <a:gd name="connsiteX3" fmla="*/ 3132873 w 3303929"/>
                <a:gd name="connsiteY3" fmla="*/ 415917 h 711234"/>
                <a:gd name="connsiteX4" fmla="*/ 3010060 w 3303929"/>
                <a:gd name="connsiteY4" fmla="*/ 711234 h 711234"/>
                <a:gd name="connsiteX5" fmla="*/ 0 w 3303929"/>
                <a:gd name="connsiteY5" fmla="*/ 711234 h 7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03929" h="711234">
                  <a:moveTo>
                    <a:pt x="295781" y="0"/>
                  </a:moveTo>
                  <a:lnTo>
                    <a:pt x="3303929" y="0"/>
                  </a:lnTo>
                  <a:lnTo>
                    <a:pt x="3134720" y="415917"/>
                  </a:lnTo>
                  <a:lnTo>
                    <a:pt x="3132873" y="415917"/>
                  </a:lnTo>
                  <a:lnTo>
                    <a:pt x="3010060" y="711234"/>
                  </a:lnTo>
                  <a:lnTo>
                    <a:pt x="0" y="711234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2194BD"/>
                </a:gs>
                <a:gs pos="100000">
                  <a:srgbClr val="0C183B"/>
                </a:gs>
              </a:gsLst>
              <a:lin ang="5400000" scaled="1"/>
              <a:tileRect/>
            </a:gradFill>
            <a:ln w="6350">
              <a:solidFill>
                <a:srgbClr val="04C8F8">
                  <a:alpha val="30000"/>
                </a:srgbClr>
              </a:solidFill>
            </a:ln>
            <a:effectLst>
              <a:innerShdw blurRad="215900">
                <a:srgbClr val="04C8F8">
                  <a:alpha val="37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63" name="平行四边形 62">
            <a:extLst>
              <a:ext uri="{FF2B5EF4-FFF2-40B4-BE49-F238E27FC236}">
                <a16:creationId xmlns:a16="http://schemas.microsoft.com/office/drawing/2014/main" id="{59A04BF1-92C6-492F-B47E-10875743DD72}"/>
              </a:ext>
            </a:extLst>
          </p:cNvPr>
          <p:cNvSpPr/>
          <p:nvPr/>
        </p:nvSpPr>
        <p:spPr>
          <a:xfrm>
            <a:off x="1323486" y="1544076"/>
            <a:ext cx="4549248" cy="3726763"/>
          </a:xfrm>
          <a:prstGeom prst="parallelogram">
            <a:avLst>
              <a:gd name="adj" fmla="val 34234"/>
            </a:avLst>
          </a:prstGeom>
          <a:noFill/>
          <a:ln w="19050">
            <a:solidFill>
              <a:srgbClr val="04C8F8">
                <a:alpha val="8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64" name="平行四边形 63">
            <a:extLst>
              <a:ext uri="{FF2B5EF4-FFF2-40B4-BE49-F238E27FC236}">
                <a16:creationId xmlns:a16="http://schemas.microsoft.com/office/drawing/2014/main" id="{4BCD56F0-B306-4826-8423-68EDABFA06D0}"/>
              </a:ext>
            </a:extLst>
          </p:cNvPr>
          <p:cNvSpPr/>
          <p:nvPr/>
        </p:nvSpPr>
        <p:spPr>
          <a:xfrm>
            <a:off x="1567734" y="1360025"/>
            <a:ext cx="4549248" cy="3726763"/>
          </a:xfrm>
          <a:prstGeom prst="parallelogram">
            <a:avLst>
              <a:gd name="adj" fmla="val 34234"/>
            </a:avLst>
          </a:prstGeom>
          <a:gradFill flip="none" rotWithShape="1">
            <a:gsLst>
              <a:gs pos="11000">
                <a:srgbClr val="2194BD"/>
              </a:gs>
              <a:gs pos="100000">
                <a:srgbClr val="0C183B"/>
              </a:gs>
            </a:gsLst>
            <a:lin ang="5400000" scaled="1"/>
            <a:tileRect/>
          </a:gradFill>
          <a:ln w="6350">
            <a:solidFill>
              <a:srgbClr val="04C8F8">
                <a:alpha val="30000"/>
              </a:srgbClr>
            </a:solidFill>
          </a:ln>
          <a:effectLst>
            <a:innerShdw blurRad="215900">
              <a:srgbClr val="04C8F8">
                <a:alpha val="37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grpSp>
        <p:nvGrpSpPr>
          <p:cNvPr id="65" name="PA-组合 7">
            <a:extLst>
              <a:ext uri="{FF2B5EF4-FFF2-40B4-BE49-F238E27FC236}">
                <a16:creationId xmlns:a16="http://schemas.microsoft.com/office/drawing/2014/main" id="{6D847789-848A-4940-96DC-C76AD3762419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 flipH="1">
            <a:off x="2761471" y="1091661"/>
            <a:ext cx="1795745" cy="190158"/>
            <a:chOff x="1853414" y="1574593"/>
            <a:chExt cx="849333" cy="64622"/>
          </a:xfrm>
        </p:grpSpPr>
        <p:sp>
          <p:nvSpPr>
            <p:cNvPr id="66" name="PA-平行四边形 143">
              <a:extLst>
                <a:ext uri="{FF2B5EF4-FFF2-40B4-BE49-F238E27FC236}">
                  <a16:creationId xmlns:a16="http://schemas.microsoft.com/office/drawing/2014/main" id="{5935EBDD-2CAF-442C-8135-88EB4228CDD7}"/>
                </a:ext>
              </a:extLst>
            </p:cNvPr>
            <p:cNvSpPr/>
            <p:nvPr>
              <p:custDataLst>
                <p:tags r:id="rId140"/>
              </p:custDataLst>
            </p:nvPr>
          </p:nvSpPr>
          <p:spPr>
            <a:xfrm flipH="1">
              <a:off x="1853414" y="1574593"/>
              <a:ext cx="95157" cy="64622"/>
            </a:xfrm>
            <a:custGeom>
              <a:avLst/>
              <a:gdLst>
                <a:gd name="connsiteX0" fmla="*/ 0 w 95157"/>
                <a:gd name="connsiteY0" fmla="*/ 64622 h 64622"/>
                <a:gd name="connsiteX1" fmla="*/ 53568 w 95157"/>
                <a:gd name="connsiteY1" fmla="*/ 0 h 64622"/>
                <a:gd name="connsiteX2" fmla="*/ 95157 w 95157"/>
                <a:gd name="connsiteY2" fmla="*/ 0 h 64622"/>
                <a:gd name="connsiteX3" fmla="*/ 41589 w 95157"/>
                <a:gd name="connsiteY3" fmla="*/ 64622 h 64622"/>
                <a:gd name="connsiteX4" fmla="*/ 0 w 95157"/>
                <a:gd name="connsiteY4" fmla="*/ 64622 h 64622"/>
                <a:gd name="connsiteX0" fmla="*/ 1853414 w 1948571"/>
                <a:gd name="connsiteY0" fmla="*/ 1639215 h 1639215"/>
                <a:gd name="connsiteX1" fmla="*/ 0 w 1948571"/>
                <a:gd name="connsiteY1" fmla="*/ 0 h 1639215"/>
                <a:gd name="connsiteX2" fmla="*/ 1906982 w 1948571"/>
                <a:gd name="connsiteY2" fmla="*/ 1574593 h 1639215"/>
                <a:gd name="connsiteX3" fmla="*/ 1948571 w 1948571"/>
                <a:gd name="connsiteY3" fmla="*/ 1574593 h 1639215"/>
                <a:gd name="connsiteX4" fmla="*/ 1895003 w 1948571"/>
                <a:gd name="connsiteY4" fmla="*/ 1639215 h 1639215"/>
                <a:gd name="connsiteX5" fmla="*/ 1853414 w 1948571"/>
                <a:gd name="connsiteY5" fmla="*/ 1639215 h 1639215"/>
                <a:gd name="connsiteX0" fmla="*/ 0 w 95157"/>
                <a:gd name="connsiteY0" fmla="*/ 64622 h 64622"/>
                <a:gd name="connsiteX1" fmla="*/ 53568 w 95157"/>
                <a:gd name="connsiteY1" fmla="*/ 0 h 64622"/>
                <a:gd name="connsiteX2" fmla="*/ 95157 w 95157"/>
                <a:gd name="connsiteY2" fmla="*/ 0 h 64622"/>
                <a:gd name="connsiteX3" fmla="*/ 41589 w 95157"/>
                <a:gd name="connsiteY3" fmla="*/ 64622 h 64622"/>
                <a:gd name="connsiteX4" fmla="*/ 0 w 95157"/>
                <a:gd name="connsiteY4" fmla="*/ 64622 h 6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57" h="64622">
                  <a:moveTo>
                    <a:pt x="0" y="64622"/>
                  </a:moveTo>
                  <a:lnTo>
                    <a:pt x="53568" y="0"/>
                  </a:lnTo>
                  <a:lnTo>
                    <a:pt x="95157" y="0"/>
                  </a:lnTo>
                  <a:lnTo>
                    <a:pt x="41589" y="64622"/>
                  </a:lnTo>
                  <a:lnTo>
                    <a:pt x="0" y="64622"/>
                  </a:lnTo>
                  <a:close/>
                </a:path>
              </a:pathLst>
            </a:custGeom>
            <a:solidFill>
              <a:srgbClr val="04C8F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67" name="PA-任意多边形 9">
              <a:extLst>
                <a:ext uri="{FF2B5EF4-FFF2-40B4-BE49-F238E27FC236}">
                  <a16:creationId xmlns:a16="http://schemas.microsoft.com/office/drawing/2014/main" id="{C6299845-DCF3-4ED3-A122-E74CDE8C180B}"/>
                </a:ext>
              </a:extLst>
            </p:cNvPr>
            <p:cNvSpPr/>
            <p:nvPr>
              <p:custDataLst>
                <p:tags r:id="rId141"/>
              </p:custDataLst>
            </p:nvPr>
          </p:nvSpPr>
          <p:spPr>
            <a:xfrm>
              <a:off x="1916263" y="1574593"/>
              <a:ext cx="95157" cy="64622"/>
            </a:xfrm>
            <a:custGeom>
              <a:avLst/>
              <a:gdLst/>
              <a:ahLst/>
              <a:cxnLst/>
              <a:rect l="0" t="0" r="0" b="0"/>
              <a:pathLst>
                <a:path w="95158" h="64623">
                  <a:moveTo>
                    <a:pt x="95157" y="64622"/>
                  </a:moveTo>
                  <a:lnTo>
                    <a:pt x="41589" y="0"/>
                  </a:lnTo>
                  <a:lnTo>
                    <a:pt x="0" y="0"/>
                  </a:lnTo>
                  <a:lnTo>
                    <a:pt x="53568" y="64622"/>
                  </a:lnTo>
                  <a:close/>
                </a:path>
              </a:pathLst>
            </a:custGeom>
            <a:solidFill>
              <a:srgbClr val="04C8F8">
                <a:alpha val="91667"/>
              </a:srgb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68" name="PA-任意多边形 10">
              <a:extLst>
                <a:ext uri="{FF2B5EF4-FFF2-40B4-BE49-F238E27FC236}">
                  <a16:creationId xmlns:a16="http://schemas.microsoft.com/office/drawing/2014/main" id="{3B4071B3-92E4-4595-B316-50A1F94A0426}"/>
                </a:ext>
              </a:extLst>
            </p:cNvPr>
            <p:cNvSpPr/>
            <p:nvPr>
              <p:custDataLst>
                <p:tags r:id="rId142"/>
              </p:custDataLst>
            </p:nvPr>
          </p:nvSpPr>
          <p:spPr>
            <a:xfrm>
              <a:off x="1979111" y="1574593"/>
              <a:ext cx="95157" cy="64622"/>
            </a:xfrm>
            <a:custGeom>
              <a:avLst/>
              <a:gdLst/>
              <a:ahLst/>
              <a:cxnLst/>
              <a:rect l="0" t="0" r="0" b="0"/>
              <a:pathLst>
                <a:path w="95158" h="64623">
                  <a:moveTo>
                    <a:pt x="95157" y="64622"/>
                  </a:moveTo>
                  <a:lnTo>
                    <a:pt x="41589" y="0"/>
                  </a:lnTo>
                  <a:lnTo>
                    <a:pt x="0" y="0"/>
                  </a:lnTo>
                  <a:lnTo>
                    <a:pt x="53568" y="64622"/>
                  </a:lnTo>
                  <a:close/>
                </a:path>
              </a:pathLst>
            </a:custGeom>
            <a:solidFill>
              <a:srgbClr val="04C8F8">
                <a:alpha val="83333"/>
              </a:srgb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69" name="PA-任意多边形 11">
              <a:extLst>
                <a:ext uri="{FF2B5EF4-FFF2-40B4-BE49-F238E27FC236}">
                  <a16:creationId xmlns:a16="http://schemas.microsoft.com/office/drawing/2014/main" id="{0C096043-4580-43D8-97EF-D03D702D78F2}"/>
                </a:ext>
              </a:extLst>
            </p:cNvPr>
            <p:cNvSpPr/>
            <p:nvPr>
              <p:custDataLst>
                <p:tags r:id="rId143"/>
              </p:custDataLst>
            </p:nvPr>
          </p:nvSpPr>
          <p:spPr>
            <a:xfrm>
              <a:off x="2041959" y="1574593"/>
              <a:ext cx="95157" cy="64622"/>
            </a:xfrm>
            <a:custGeom>
              <a:avLst/>
              <a:gdLst/>
              <a:ahLst/>
              <a:cxnLst/>
              <a:rect l="0" t="0" r="0" b="0"/>
              <a:pathLst>
                <a:path w="95158" h="64623">
                  <a:moveTo>
                    <a:pt x="95157" y="64622"/>
                  </a:moveTo>
                  <a:lnTo>
                    <a:pt x="41589" y="0"/>
                  </a:lnTo>
                  <a:lnTo>
                    <a:pt x="0" y="0"/>
                  </a:lnTo>
                  <a:lnTo>
                    <a:pt x="53568" y="64622"/>
                  </a:lnTo>
                  <a:close/>
                </a:path>
              </a:pathLst>
            </a:custGeom>
            <a:solidFill>
              <a:srgbClr val="04C8F8">
                <a:alpha val="75000"/>
              </a:srgb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70" name="PA-任意多边形 12">
              <a:extLst>
                <a:ext uri="{FF2B5EF4-FFF2-40B4-BE49-F238E27FC236}">
                  <a16:creationId xmlns:a16="http://schemas.microsoft.com/office/drawing/2014/main" id="{F183F304-AF83-444A-B445-5EF952FEE1C8}"/>
                </a:ext>
              </a:extLst>
            </p:cNvPr>
            <p:cNvSpPr/>
            <p:nvPr>
              <p:custDataLst>
                <p:tags r:id="rId144"/>
              </p:custDataLst>
            </p:nvPr>
          </p:nvSpPr>
          <p:spPr>
            <a:xfrm>
              <a:off x="2104807" y="1574593"/>
              <a:ext cx="95157" cy="64622"/>
            </a:xfrm>
            <a:custGeom>
              <a:avLst/>
              <a:gdLst/>
              <a:ahLst/>
              <a:cxnLst/>
              <a:rect l="0" t="0" r="0" b="0"/>
              <a:pathLst>
                <a:path w="95158" h="64623">
                  <a:moveTo>
                    <a:pt x="95157" y="64622"/>
                  </a:moveTo>
                  <a:lnTo>
                    <a:pt x="41589" y="0"/>
                  </a:lnTo>
                  <a:lnTo>
                    <a:pt x="0" y="0"/>
                  </a:lnTo>
                  <a:lnTo>
                    <a:pt x="53568" y="64622"/>
                  </a:lnTo>
                  <a:close/>
                </a:path>
              </a:pathLst>
            </a:custGeom>
            <a:solidFill>
              <a:srgbClr val="04C8F8">
                <a:alpha val="66667"/>
              </a:srgb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71" name="PA-任意多边形 13">
              <a:extLst>
                <a:ext uri="{FF2B5EF4-FFF2-40B4-BE49-F238E27FC236}">
                  <a16:creationId xmlns:a16="http://schemas.microsoft.com/office/drawing/2014/main" id="{A3C1EE2E-91CA-44A2-A7F7-09FD28C1F1E4}"/>
                </a:ext>
              </a:extLst>
            </p:cNvPr>
            <p:cNvSpPr/>
            <p:nvPr>
              <p:custDataLst>
                <p:tags r:id="rId145"/>
              </p:custDataLst>
            </p:nvPr>
          </p:nvSpPr>
          <p:spPr>
            <a:xfrm>
              <a:off x="2167655" y="1574593"/>
              <a:ext cx="95157" cy="64622"/>
            </a:xfrm>
            <a:custGeom>
              <a:avLst/>
              <a:gdLst/>
              <a:ahLst/>
              <a:cxnLst/>
              <a:rect l="0" t="0" r="0" b="0"/>
              <a:pathLst>
                <a:path w="95158" h="64623">
                  <a:moveTo>
                    <a:pt x="95157" y="64622"/>
                  </a:moveTo>
                  <a:lnTo>
                    <a:pt x="41589" y="0"/>
                  </a:lnTo>
                  <a:lnTo>
                    <a:pt x="0" y="0"/>
                  </a:lnTo>
                  <a:lnTo>
                    <a:pt x="53568" y="64622"/>
                  </a:lnTo>
                  <a:close/>
                </a:path>
              </a:pathLst>
            </a:custGeom>
            <a:solidFill>
              <a:srgbClr val="04C8F8">
                <a:alpha val="58333"/>
              </a:srgb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72" name="PA-任意多边形 14">
              <a:extLst>
                <a:ext uri="{FF2B5EF4-FFF2-40B4-BE49-F238E27FC236}">
                  <a16:creationId xmlns:a16="http://schemas.microsoft.com/office/drawing/2014/main" id="{31BC95F8-CB08-4B8A-911D-65C10F4BB739}"/>
                </a:ext>
              </a:extLst>
            </p:cNvPr>
            <p:cNvSpPr/>
            <p:nvPr>
              <p:custDataLst>
                <p:tags r:id="rId146"/>
              </p:custDataLst>
            </p:nvPr>
          </p:nvSpPr>
          <p:spPr>
            <a:xfrm>
              <a:off x="2230503" y="1574593"/>
              <a:ext cx="95157" cy="64622"/>
            </a:xfrm>
            <a:custGeom>
              <a:avLst/>
              <a:gdLst/>
              <a:ahLst/>
              <a:cxnLst/>
              <a:rect l="0" t="0" r="0" b="0"/>
              <a:pathLst>
                <a:path w="95158" h="64623">
                  <a:moveTo>
                    <a:pt x="95157" y="64622"/>
                  </a:moveTo>
                  <a:lnTo>
                    <a:pt x="41589" y="0"/>
                  </a:lnTo>
                  <a:lnTo>
                    <a:pt x="0" y="0"/>
                  </a:lnTo>
                  <a:lnTo>
                    <a:pt x="53568" y="64622"/>
                  </a:lnTo>
                  <a:close/>
                </a:path>
              </a:pathLst>
            </a:custGeom>
            <a:solidFill>
              <a:srgbClr val="04C8F8">
                <a:alpha val="50000"/>
              </a:srgb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73" name="PA-任意多边形 15">
              <a:extLst>
                <a:ext uri="{FF2B5EF4-FFF2-40B4-BE49-F238E27FC236}">
                  <a16:creationId xmlns:a16="http://schemas.microsoft.com/office/drawing/2014/main" id="{E704357D-7157-43EE-AF95-96151EAD8816}"/>
                </a:ext>
              </a:extLst>
            </p:cNvPr>
            <p:cNvSpPr/>
            <p:nvPr>
              <p:custDataLst>
                <p:tags r:id="rId147"/>
              </p:custDataLst>
            </p:nvPr>
          </p:nvSpPr>
          <p:spPr>
            <a:xfrm>
              <a:off x="2293351" y="1574593"/>
              <a:ext cx="95157" cy="64622"/>
            </a:xfrm>
            <a:custGeom>
              <a:avLst/>
              <a:gdLst/>
              <a:ahLst/>
              <a:cxnLst/>
              <a:rect l="0" t="0" r="0" b="0"/>
              <a:pathLst>
                <a:path w="95158" h="64623">
                  <a:moveTo>
                    <a:pt x="95157" y="64622"/>
                  </a:moveTo>
                  <a:lnTo>
                    <a:pt x="41589" y="0"/>
                  </a:lnTo>
                  <a:lnTo>
                    <a:pt x="0" y="0"/>
                  </a:lnTo>
                  <a:lnTo>
                    <a:pt x="53568" y="64622"/>
                  </a:lnTo>
                  <a:close/>
                </a:path>
              </a:pathLst>
            </a:custGeom>
            <a:solidFill>
              <a:srgbClr val="04C8F8">
                <a:alpha val="41667"/>
              </a:srgb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74" name="PA-任意多边形 16">
              <a:extLst>
                <a:ext uri="{FF2B5EF4-FFF2-40B4-BE49-F238E27FC236}">
                  <a16:creationId xmlns:a16="http://schemas.microsoft.com/office/drawing/2014/main" id="{E556BEFC-2E88-4F67-9694-C1B95DC52DC6}"/>
                </a:ext>
              </a:extLst>
            </p:cNvPr>
            <p:cNvSpPr/>
            <p:nvPr>
              <p:custDataLst>
                <p:tags r:id="rId148"/>
              </p:custDataLst>
            </p:nvPr>
          </p:nvSpPr>
          <p:spPr>
            <a:xfrm>
              <a:off x="2356199" y="1574593"/>
              <a:ext cx="95157" cy="64622"/>
            </a:xfrm>
            <a:custGeom>
              <a:avLst/>
              <a:gdLst/>
              <a:ahLst/>
              <a:cxnLst/>
              <a:rect l="0" t="0" r="0" b="0"/>
              <a:pathLst>
                <a:path w="95158" h="64623">
                  <a:moveTo>
                    <a:pt x="95157" y="64622"/>
                  </a:moveTo>
                  <a:lnTo>
                    <a:pt x="41589" y="0"/>
                  </a:lnTo>
                  <a:lnTo>
                    <a:pt x="0" y="0"/>
                  </a:lnTo>
                  <a:lnTo>
                    <a:pt x="53568" y="64622"/>
                  </a:lnTo>
                  <a:close/>
                </a:path>
              </a:pathLst>
            </a:custGeom>
            <a:solidFill>
              <a:srgbClr val="04C8F8">
                <a:alpha val="33333"/>
              </a:srgb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75" name="PA-任意多边形 17">
              <a:extLst>
                <a:ext uri="{FF2B5EF4-FFF2-40B4-BE49-F238E27FC236}">
                  <a16:creationId xmlns:a16="http://schemas.microsoft.com/office/drawing/2014/main" id="{CC16EEEC-5ABE-4D2D-863F-0D1CB8655DBF}"/>
                </a:ext>
              </a:extLst>
            </p:cNvPr>
            <p:cNvSpPr/>
            <p:nvPr>
              <p:custDataLst>
                <p:tags r:id="rId149"/>
              </p:custDataLst>
            </p:nvPr>
          </p:nvSpPr>
          <p:spPr>
            <a:xfrm>
              <a:off x="2419047" y="1574593"/>
              <a:ext cx="95157" cy="64622"/>
            </a:xfrm>
            <a:custGeom>
              <a:avLst/>
              <a:gdLst/>
              <a:ahLst/>
              <a:cxnLst/>
              <a:rect l="0" t="0" r="0" b="0"/>
              <a:pathLst>
                <a:path w="95158" h="64623">
                  <a:moveTo>
                    <a:pt x="95157" y="64622"/>
                  </a:moveTo>
                  <a:lnTo>
                    <a:pt x="41589" y="0"/>
                  </a:lnTo>
                  <a:lnTo>
                    <a:pt x="0" y="0"/>
                  </a:lnTo>
                  <a:lnTo>
                    <a:pt x="53568" y="64622"/>
                  </a:lnTo>
                  <a:close/>
                </a:path>
              </a:pathLst>
            </a:custGeom>
            <a:solidFill>
              <a:srgbClr val="04C8F8">
                <a:alpha val="25000"/>
              </a:srgb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76" name="PA-任意多边形 18">
              <a:extLst>
                <a:ext uri="{FF2B5EF4-FFF2-40B4-BE49-F238E27FC236}">
                  <a16:creationId xmlns:a16="http://schemas.microsoft.com/office/drawing/2014/main" id="{B9AF09EA-9335-4DB2-9E3F-F0083BA39892}"/>
                </a:ext>
              </a:extLst>
            </p:cNvPr>
            <p:cNvSpPr/>
            <p:nvPr>
              <p:custDataLst>
                <p:tags r:id="rId150"/>
              </p:custDataLst>
            </p:nvPr>
          </p:nvSpPr>
          <p:spPr>
            <a:xfrm>
              <a:off x="2481895" y="1574593"/>
              <a:ext cx="95157" cy="64622"/>
            </a:xfrm>
            <a:custGeom>
              <a:avLst/>
              <a:gdLst/>
              <a:ahLst/>
              <a:cxnLst/>
              <a:rect l="0" t="0" r="0" b="0"/>
              <a:pathLst>
                <a:path w="95158" h="64623">
                  <a:moveTo>
                    <a:pt x="95157" y="64622"/>
                  </a:moveTo>
                  <a:lnTo>
                    <a:pt x="41589" y="0"/>
                  </a:lnTo>
                  <a:lnTo>
                    <a:pt x="0" y="0"/>
                  </a:lnTo>
                  <a:lnTo>
                    <a:pt x="53568" y="64622"/>
                  </a:lnTo>
                  <a:close/>
                </a:path>
              </a:pathLst>
            </a:custGeom>
            <a:solidFill>
              <a:srgbClr val="04C8F8">
                <a:alpha val="16667"/>
              </a:srgb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77" name="PA-任意多边形 19">
              <a:extLst>
                <a:ext uri="{FF2B5EF4-FFF2-40B4-BE49-F238E27FC236}">
                  <a16:creationId xmlns:a16="http://schemas.microsoft.com/office/drawing/2014/main" id="{E0A2EB4B-C736-466C-A4BF-6AA31931F01E}"/>
                </a:ext>
              </a:extLst>
            </p:cNvPr>
            <p:cNvSpPr/>
            <p:nvPr>
              <p:custDataLst>
                <p:tags r:id="rId151"/>
              </p:custDataLst>
            </p:nvPr>
          </p:nvSpPr>
          <p:spPr>
            <a:xfrm>
              <a:off x="2544743" y="1574593"/>
              <a:ext cx="95157" cy="64622"/>
            </a:xfrm>
            <a:custGeom>
              <a:avLst/>
              <a:gdLst/>
              <a:ahLst/>
              <a:cxnLst/>
              <a:rect l="0" t="0" r="0" b="0"/>
              <a:pathLst>
                <a:path w="95158" h="64623">
                  <a:moveTo>
                    <a:pt x="95157" y="64622"/>
                  </a:moveTo>
                  <a:lnTo>
                    <a:pt x="41589" y="0"/>
                  </a:lnTo>
                  <a:lnTo>
                    <a:pt x="0" y="0"/>
                  </a:lnTo>
                  <a:lnTo>
                    <a:pt x="53568" y="64622"/>
                  </a:lnTo>
                  <a:close/>
                </a:path>
              </a:pathLst>
            </a:custGeom>
            <a:solidFill>
              <a:srgbClr val="04C8F8">
                <a:alpha val="8333"/>
              </a:srgb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78" name="PA-平行四边形 155">
              <a:extLst>
                <a:ext uri="{FF2B5EF4-FFF2-40B4-BE49-F238E27FC236}">
                  <a16:creationId xmlns:a16="http://schemas.microsoft.com/office/drawing/2014/main" id="{74015F98-09A4-4114-8A9C-B258E0F65B08}"/>
                </a:ext>
              </a:extLst>
            </p:cNvPr>
            <p:cNvSpPr/>
            <p:nvPr>
              <p:custDataLst>
                <p:tags r:id="rId152"/>
              </p:custDataLst>
            </p:nvPr>
          </p:nvSpPr>
          <p:spPr>
            <a:xfrm flipH="1">
              <a:off x="2607590" y="1574593"/>
              <a:ext cx="95157" cy="64622"/>
            </a:xfrm>
            <a:custGeom>
              <a:avLst/>
              <a:gdLst>
                <a:gd name="connsiteX0" fmla="*/ 0 w 95157"/>
                <a:gd name="connsiteY0" fmla="*/ 64622 h 64622"/>
                <a:gd name="connsiteX1" fmla="*/ 53568 w 95157"/>
                <a:gd name="connsiteY1" fmla="*/ 0 h 64622"/>
                <a:gd name="connsiteX2" fmla="*/ 95157 w 95157"/>
                <a:gd name="connsiteY2" fmla="*/ 0 h 64622"/>
                <a:gd name="connsiteX3" fmla="*/ 41589 w 95157"/>
                <a:gd name="connsiteY3" fmla="*/ 64622 h 64622"/>
                <a:gd name="connsiteX4" fmla="*/ 0 w 95157"/>
                <a:gd name="connsiteY4" fmla="*/ 64622 h 64622"/>
                <a:gd name="connsiteX0" fmla="*/ 2607590 w 2702747"/>
                <a:gd name="connsiteY0" fmla="*/ 1639215 h 1639215"/>
                <a:gd name="connsiteX1" fmla="*/ 0 w 2702747"/>
                <a:gd name="connsiteY1" fmla="*/ 0 h 1639215"/>
                <a:gd name="connsiteX2" fmla="*/ 2661158 w 2702747"/>
                <a:gd name="connsiteY2" fmla="*/ 1574593 h 1639215"/>
                <a:gd name="connsiteX3" fmla="*/ 2702747 w 2702747"/>
                <a:gd name="connsiteY3" fmla="*/ 1574593 h 1639215"/>
                <a:gd name="connsiteX4" fmla="*/ 2649179 w 2702747"/>
                <a:gd name="connsiteY4" fmla="*/ 1639215 h 1639215"/>
                <a:gd name="connsiteX5" fmla="*/ 2607590 w 2702747"/>
                <a:gd name="connsiteY5" fmla="*/ 1639215 h 1639215"/>
                <a:gd name="connsiteX0" fmla="*/ 0 w 95157"/>
                <a:gd name="connsiteY0" fmla="*/ 64622 h 64622"/>
                <a:gd name="connsiteX1" fmla="*/ 53568 w 95157"/>
                <a:gd name="connsiteY1" fmla="*/ 0 h 64622"/>
                <a:gd name="connsiteX2" fmla="*/ 95157 w 95157"/>
                <a:gd name="connsiteY2" fmla="*/ 0 h 64622"/>
                <a:gd name="connsiteX3" fmla="*/ 41589 w 95157"/>
                <a:gd name="connsiteY3" fmla="*/ 64622 h 64622"/>
                <a:gd name="connsiteX4" fmla="*/ 0 w 95157"/>
                <a:gd name="connsiteY4" fmla="*/ 64622 h 6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57" h="64622">
                  <a:moveTo>
                    <a:pt x="0" y="64622"/>
                  </a:moveTo>
                  <a:lnTo>
                    <a:pt x="53568" y="0"/>
                  </a:lnTo>
                  <a:lnTo>
                    <a:pt x="95157" y="0"/>
                  </a:lnTo>
                  <a:lnTo>
                    <a:pt x="41589" y="64622"/>
                  </a:lnTo>
                  <a:lnTo>
                    <a:pt x="0" y="64622"/>
                  </a:lnTo>
                  <a:close/>
                </a:path>
              </a:pathLst>
            </a:custGeom>
            <a:solidFill>
              <a:srgbClr val="00FFF6">
                <a:alpha val="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79" name="PA-平行四边形 91">
            <a:extLst>
              <a:ext uri="{FF2B5EF4-FFF2-40B4-BE49-F238E27FC236}">
                <a16:creationId xmlns:a16="http://schemas.microsoft.com/office/drawing/2014/main" id="{69C0EA84-49E8-40DF-9CEF-BA802DF366DB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 flipH="1">
            <a:off x="8911490" y="2888030"/>
            <a:ext cx="2986871" cy="177976"/>
          </a:xfrm>
          <a:prstGeom prst="parallelogram">
            <a:avLst/>
          </a:prstGeom>
          <a:gradFill>
            <a:gsLst>
              <a:gs pos="33000">
                <a:srgbClr val="28C365">
                  <a:alpha val="0"/>
                </a:srgbClr>
              </a:gs>
              <a:gs pos="83000">
                <a:srgbClr val="04C8F8">
                  <a:alpha val="25000"/>
                </a:srgbClr>
              </a:gs>
            </a:gsLst>
            <a:lin ang="0" scaled="0"/>
          </a:gradFill>
          <a:ln>
            <a:noFill/>
          </a:ln>
          <a:scene3d>
            <a:camera prst="perspectiveLeft">
              <a:rot lat="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80" name="PA-平行四边形 89">
            <a:extLst>
              <a:ext uri="{FF2B5EF4-FFF2-40B4-BE49-F238E27FC236}">
                <a16:creationId xmlns:a16="http://schemas.microsoft.com/office/drawing/2014/main" id="{A148FFDC-73BF-4E6A-9555-F1EF86FF0D55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 flipH="1">
            <a:off x="10661738" y="3997098"/>
            <a:ext cx="2986871" cy="177976"/>
          </a:xfrm>
          <a:prstGeom prst="parallelogram">
            <a:avLst/>
          </a:prstGeom>
          <a:gradFill>
            <a:gsLst>
              <a:gs pos="33000">
                <a:srgbClr val="28C365">
                  <a:alpha val="0"/>
                </a:srgbClr>
              </a:gs>
              <a:gs pos="83000">
                <a:srgbClr val="04C8F8">
                  <a:alpha val="35000"/>
                </a:srgbClr>
              </a:gs>
            </a:gsLst>
            <a:lin ang="0" scaled="0"/>
          </a:gradFill>
          <a:ln>
            <a:noFill/>
          </a:ln>
          <a:scene3d>
            <a:camera prst="perspectiveLeft">
              <a:rot lat="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81" name="PA-平行四边形 91">
            <a:extLst>
              <a:ext uri="{FF2B5EF4-FFF2-40B4-BE49-F238E27FC236}">
                <a16:creationId xmlns:a16="http://schemas.microsoft.com/office/drawing/2014/main" id="{ACA253F3-214A-47DC-91DF-E491DDDF1013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 flipH="1">
            <a:off x="9967665" y="5373724"/>
            <a:ext cx="2986871" cy="177976"/>
          </a:xfrm>
          <a:prstGeom prst="parallelogram">
            <a:avLst/>
          </a:prstGeom>
          <a:gradFill>
            <a:gsLst>
              <a:gs pos="33000">
                <a:srgbClr val="28C365">
                  <a:alpha val="0"/>
                </a:srgbClr>
              </a:gs>
              <a:gs pos="83000">
                <a:srgbClr val="04C8F8">
                  <a:alpha val="25000"/>
                </a:srgbClr>
              </a:gs>
            </a:gsLst>
            <a:lin ang="0" scaled="0"/>
          </a:gradFill>
          <a:ln>
            <a:noFill/>
          </a:ln>
          <a:scene3d>
            <a:camera prst="perspectiveLeft">
              <a:rot lat="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82" name="PA-平行四边形 89">
            <a:extLst>
              <a:ext uri="{FF2B5EF4-FFF2-40B4-BE49-F238E27FC236}">
                <a16:creationId xmlns:a16="http://schemas.microsoft.com/office/drawing/2014/main" id="{5462C30A-D1E3-4D41-99E9-E162E4941235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 flipH="1">
            <a:off x="9287363" y="5117409"/>
            <a:ext cx="2986871" cy="177976"/>
          </a:xfrm>
          <a:prstGeom prst="parallelogram">
            <a:avLst/>
          </a:prstGeom>
          <a:gradFill>
            <a:gsLst>
              <a:gs pos="33000">
                <a:srgbClr val="28C365">
                  <a:alpha val="0"/>
                </a:srgbClr>
              </a:gs>
              <a:gs pos="83000">
                <a:srgbClr val="04C8F8">
                  <a:alpha val="35000"/>
                </a:srgbClr>
              </a:gs>
            </a:gsLst>
            <a:lin ang="0" scaled="0"/>
          </a:gradFill>
          <a:ln>
            <a:noFill/>
          </a:ln>
          <a:scene3d>
            <a:camera prst="perspectiveLeft">
              <a:rot lat="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94966D0A-7F7E-4FD9-9AE5-22FBC93CB4D8}"/>
              </a:ext>
            </a:extLst>
          </p:cNvPr>
          <p:cNvSpPr txBox="1"/>
          <p:nvPr/>
        </p:nvSpPr>
        <p:spPr>
          <a:xfrm>
            <a:off x="1602235" y="2824202"/>
            <a:ext cx="4339651" cy="923330"/>
          </a:xfrm>
          <a:prstGeom prst="rect">
            <a:avLst/>
          </a:prstGeom>
        </p:spPr>
        <p:txBody>
          <a:bodyPr wrap="none" anchor="ctr">
            <a:spAutoFit/>
          </a:bodyPr>
          <a:lstStyle>
            <a:defPPr>
              <a:defRPr lang="zh-CN"/>
            </a:defPPr>
            <a:lvl1pPr>
              <a:defRPr sz="4400">
                <a:gradFill>
                  <a:gsLst>
                    <a:gs pos="26000">
                      <a:schemeClr val="bg1"/>
                    </a:gs>
                    <a:gs pos="52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626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五、项目演示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62600">
                    <a:srgbClr val="BDF2FF"/>
                  </a:gs>
                  <a:gs pos="100000">
                    <a:srgbClr val="BDF2FF">
                      <a:alpha val="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DAB92DDD-7808-4DD3-962E-3495B1759B79}"/>
              </a:ext>
            </a:extLst>
          </p:cNvPr>
          <p:cNvSpPr/>
          <p:nvPr/>
        </p:nvSpPr>
        <p:spPr>
          <a:xfrm>
            <a:off x="7240533" y="361920"/>
            <a:ext cx="4060681" cy="4173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17663" algn="l"/>
              </a:tabLst>
              <a:defRPr/>
            </a:pP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100000">
                      <a:srgbClr val="BDF2FF"/>
                    </a:gs>
                    <a:gs pos="77000">
                      <a:srgbClr val="ADEDFD"/>
                    </a:gs>
                    <a:gs pos="44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1</a:t>
            </a:r>
            <a:r>
              <a:rPr kumimoji="0" lang="zh-CN" altLang="en-US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100000">
                      <a:srgbClr val="BDF2FF"/>
                    </a:gs>
                    <a:gs pos="77000">
                      <a:srgbClr val="ADEDFD"/>
                    </a:gs>
                    <a:gs pos="44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、各服务器节点进程运行情况</a:t>
            </a:r>
          </a:p>
        </p:txBody>
      </p:sp>
      <p:pic>
        <p:nvPicPr>
          <p:cNvPr id="85" name="图片 84" descr="图片包含 监视器, 室内, 电视, 屏幕&#10;&#10;描述已自动生成">
            <a:extLst>
              <a:ext uri="{FF2B5EF4-FFF2-40B4-BE49-F238E27FC236}">
                <a16:creationId xmlns:a16="http://schemas.microsoft.com/office/drawing/2014/main" id="{7C38FBCA-A390-4371-9B0B-AD12E90918C7}"/>
              </a:ext>
            </a:extLst>
          </p:cNvPr>
          <p:cNvPicPr>
            <a:picLocks noChangeAspect="1"/>
          </p:cNvPicPr>
          <p:nvPr/>
        </p:nvPicPr>
        <p:blipFill>
          <a:blip r:embed="rId1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45" y="4859729"/>
            <a:ext cx="4072058" cy="448377"/>
          </a:xfrm>
          <a:prstGeom prst="rect">
            <a:avLst/>
          </a:prstGeom>
        </p:spPr>
      </p:pic>
      <p:pic>
        <p:nvPicPr>
          <p:cNvPr id="86" name="图片 85" descr="图片包含 监视器, 室内, 电视, 屏幕&#10;&#10;描述已自动生成">
            <a:extLst>
              <a:ext uri="{FF2B5EF4-FFF2-40B4-BE49-F238E27FC236}">
                <a16:creationId xmlns:a16="http://schemas.microsoft.com/office/drawing/2014/main" id="{30E32EAF-B8C1-4DD8-A9B6-A03B2EDE674A}"/>
              </a:ext>
            </a:extLst>
          </p:cNvPr>
          <p:cNvPicPr>
            <a:picLocks noChangeAspect="1"/>
          </p:cNvPicPr>
          <p:nvPr/>
        </p:nvPicPr>
        <p:blipFill>
          <a:blip r:embed="rId1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741" y="-33587"/>
            <a:ext cx="5360897" cy="590292"/>
          </a:xfrm>
          <a:prstGeom prst="rect">
            <a:avLst/>
          </a:prstGeom>
        </p:spPr>
      </p:pic>
      <p:sp>
        <p:nvSpPr>
          <p:cNvPr id="87" name="任意多边形: 形状 86">
            <a:extLst>
              <a:ext uri="{FF2B5EF4-FFF2-40B4-BE49-F238E27FC236}">
                <a16:creationId xmlns:a16="http://schemas.microsoft.com/office/drawing/2014/main" id="{8759443E-26DA-4690-8B7B-8A2804573155}"/>
              </a:ext>
            </a:extLst>
          </p:cNvPr>
          <p:cNvSpPr/>
          <p:nvPr/>
        </p:nvSpPr>
        <p:spPr>
          <a:xfrm rot="16200000">
            <a:off x="10484246" y="5142190"/>
            <a:ext cx="1633936" cy="1984772"/>
          </a:xfrm>
          <a:custGeom>
            <a:avLst/>
            <a:gdLst>
              <a:gd name="connsiteX0" fmla="*/ 1529423 w 1633936"/>
              <a:gd name="connsiteY0" fmla="*/ 1775746 h 1984772"/>
              <a:gd name="connsiteX1" fmla="*/ 1633936 w 1633936"/>
              <a:gd name="connsiteY1" fmla="*/ 1880259 h 1984772"/>
              <a:gd name="connsiteX2" fmla="*/ 1529423 w 1633936"/>
              <a:gd name="connsiteY2" fmla="*/ 1984772 h 1984772"/>
              <a:gd name="connsiteX3" fmla="*/ 1424910 w 1633936"/>
              <a:gd name="connsiteY3" fmla="*/ 1880259 h 1984772"/>
              <a:gd name="connsiteX4" fmla="*/ 1529423 w 1633936"/>
              <a:gd name="connsiteY4" fmla="*/ 1775746 h 1984772"/>
              <a:gd name="connsiteX5" fmla="*/ 1244441 w 1633936"/>
              <a:gd name="connsiteY5" fmla="*/ 1775746 h 1984772"/>
              <a:gd name="connsiteX6" fmla="*/ 1348954 w 1633936"/>
              <a:gd name="connsiteY6" fmla="*/ 1880259 h 1984772"/>
              <a:gd name="connsiteX7" fmla="*/ 1244441 w 1633936"/>
              <a:gd name="connsiteY7" fmla="*/ 1984772 h 1984772"/>
              <a:gd name="connsiteX8" fmla="*/ 1139928 w 1633936"/>
              <a:gd name="connsiteY8" fmla="*/ 1880259 h 1984772"/>
              <a:gd name="connsiteX9" fmla="*/ 1244441 w 1633936"/>
              <a:gd name="connsiteY9" fmla="*/ 1775746 h 1984772"/>
              <a:gd name="connsiteX10" fmla="*/ 959459 w 1633936"/>
              <a:gd name="connsiteY10" fmla="*/ 1775746 h 1984772"/>
              <a:gd name="connsiteX11" fmla="*/ 1063972 w 1633936"/>
              <a:gd name="connsiteY11" fmla="*/ 1880259 h 1984772"/>
              <a:gd name="connsiteX12" fmla="*/ 959459 w 1633936"/>
              <a:gd name="connsiteY12" fmla="*/ 1984772 h 1984772"/>
              <a:gd name="connsiteX13" fmla="*/ 854946 w 1633936"/>
              <a:gd name="connsiteY13" fmla="*/ 1880259 h 1984772"/>
              <a:gd name="connsiteX14" fmla="*/ 959459 w 1633936"/>
              <a:gd name="connsiteY14" fmla="*/ 1775746 h 1984772"/>
              <a:gd name="connsiteX15" fmla="*/ 674477 w 1633936"/>
              <a:gd name="connsiteY15" fmla="*/ 1775746 h 1984772"/>
              <a:gd name="connsiteX16" fmla="*/ 778990 w 1633936"/>
              <a:gd name="connsiteY16" fmla="*/ 1880259 h 1984772"/>
              <a:gd name="connsiteX17" fmla="*/ 674477 w 1633936"/>
              <a:gd name="connsiteY17" fmla="*/ 1984772 h 1984772"/>
              <a:gd name="connsiteX18" fmla="*/ 569964 w 1633936"/>
              <a:gd name="connsiteY18" fmla="*/ 1880259 h 1984772"/>
              <a:gd name="connsiteX19" fmla="*/ 674477 w 1633936"/>
              <a:gd name="connsiteY19" fmla="*/ 1775746 h 1984772"/>
              <a:gd name="connsiteX20" fmla="*/ 389495 w 1633936"/>
              <a:gd name="connsiteY20" fmla="*/ 1775746 h 1984772"/>
              <a:gd name="connsiteX21" fmla="*/ 494008 w 1633936"/>
              <a:gd name="connsiteY21" fmla="*/ 1880259 h 1984772"/>
              <a:gd name="connsiteX22" fmla="*/ 389495 w 1633936"/>
              <a:gd name="connsiteY22" fmla="*/ 1984772 h 1984772"/>
              <a:gd name="connsiteX23" fmla="*/ 284982 w 1633936"/>
              <a:gd name="connsiteY23" fmla="*/ 1880259 h 1984772"/>
              <a:gd name="connsiteX24" fmla="*/ 389495 w 1633936"/>
              <a:gd name="connsiteY24" fmla="*/ 1775746 h 1984772"/>
              <a:gd name="connsiteX25" fmla="*/ 104513 w 1633936"/>
              <a:gd name="connsiteY25" fmla="*/ 1775746 h 1984772"/>
              <a:gd name="connsiteX26" fmla="*/ 209026 w 1633936"/>
              <a:gd name="connsiteY26" fmla="*/ 1880259 h 1984772"/>
              <a:gd name="connsiteX27" fmla="*/ 104513 w 1633936"/>
              <a:gd name="connsiteY27" fmla="*/ 1984772 h 1984772"/>
              <a:gd name="connsiteX28" fmla="*/ 0 w 1633936"/>
              <a:gd name="connsiteY28" fmla="*/ 1880259 h 1984772"/>
              <a:gd name="connsiteX29" fmla="*/ 104513 w 1633936"/>
              <a:gd name="connsiteY29" fmla="*/ 1775746 h 1984772"/>
              <a:gd name="connsiteX30" fmla="*/ 1529423 w 1633936"/>
              <a:gd name="connsiteY30" fmla="*/ 1522068 h 1984772"/>
              <a:gd name="connsiteX31" fmla="*/ 1633936 w 1633936"/>
              <a:gd name="connsiteY31" fmla="*/ 1626581 h 1984772"/>
              <a:gd name="connsiteX32" fmla="*/ 1529423 w 1633936"/>
              <a:gd name="connsiteY32" fmla="*/ 1731094 h 1984772"/>
              <a:gd name="connsiteX33" fmla="*/ 1424910 w 1633936"/>
              <a:gd name="connsiteY33" fmla="*/ 1626581 h 1984772"/>
              <a:gd name="connsiteX34" fmla="*/ 1529423 w 1633936"/>
              <a:gd name="connsiteY34" fmla="*/ 1522068 h 1984772"/>
              <a:gd name="connsiteX35" fmla="*/ 1244441 w 1633936"/>
              <a:gd name="connsiteY35" fmla="*/ 1522068 h 1984772"/>
              <a:gd name="connsiteX36" fmla="*/ 1348954 w 1633936"/>
              <a:gd name="connsiteY36" fmla="*/ 1626581 h 1984772"/>
              <a:gd name="connsiteX37" fmla="*/ 1244441 w 1633936"/>
              <a:gd name="connsiteY37" fmla="*/ 1731094 h 1984772"/>
              <a:gd name="connsiteX38" fmla="*/ 1139928 w 1633936"/>
              <a:gd name="connsiteY38" fmla="*/ 1626581 h 1984772"/>
              <a:gd name="connsiteX39" fmla="*/ 1244441 w 1633936"/>
              <a:gd name="connsiteY39" fmla="*/ 1522068 h 1984772"/>
              <a:gd name="connsiteX40" fmla="*/ 959459 w 1633936"/>
              <a:gd name="connsiteY40" fmla="*/ 1522068 h 1984772"/>
              <a:gd name="connsiteX41" fmla="*/ 1063972 w 1633936"/>
              <a:gd name="connsiteY41" fmla="*/ 1626581 h 1984772"/>
              <a:gd name="connsiteX42" fmla="*/ 959459 w 1633936"/>
              <a:gd name="connsiteY42" fmla="*/ 1731094 h 1984772"/>
              <a:gd name="connsiteX43" fmla="*/ 854946 w 1633936"/>
              <a:gd name="connsiteY43" fmla="*/ 1626581 h 1984772"/>
              <a:gd name="connsiteX44" fmla="*/ 959459 w 1633936"/>
              <a:gd name="connsiteY44" fmla="*/ 1522068 h 1984772"/>
              <a:gd name="connsiteX45" fmla="*/ 674477 w 1633936"/>
              <a:gd name="connsiteY45" fmla="*/ 1522068 h 1984772"/>
              <a:gd name="connsiteX46" fmla="*/ 778990 w 1633936"/>
              <a:gd name="connsiteY46" fmla="*/ 1626581 h 1984772"/>
              <a:gd name="connsiteX47" fmla="*/ 674477 w 1633936"/>
              <a:gd name="connsiteY47" fmla="*/ 1731094 h 1984772"/>
              <a:gd name="connsiteX48" fmla="*/ 569964 w 1633936"/>
              <a:gd name="connsiteY48" fmla="*/ 1626581 h 1984772"/>
              <a:gd name="connsiteX49" fmla="*/ 674477 w 1633936"/>
              <a:gd name="connsiteY49" fmla="*/ 1522068 h 1984772"/>
              <a:gd name="connsiteX50" fmla="*/ 389495 w 1633936"/>
              <a:gd name="connsiteY50" fmla="*/ 1522068 h 1984772"/>
              <a:gd name="connsiteX51" fmla="*/ 494008 w 1633936"/>
              <a:gd name="connsiteY51" fmla="*/ 1626581 h 1984772"/>
              <a:gd name="connsiteX52" fmla="*/ 389495 w 1633936"/>
              <a:gd name="connsiteY52" fmla="*/ 1731094 h 1984772"/>
              <a:gd name="connsiteX53" fmla="*/ 284982 w 1633936"/>
              <a:gd name="connsiteY53" fmla="*/ 1626581 h 1984772"/>
              <a:gd name="connsiteX54" fmla="*/ 389495 w 1633936"/>
              <a:gd name="connsiteY54" fmla="*/ 1522068 h 1984772"/>
              <a:gd name="connsiteX55" fmla="*/ 104513 w 1633936"/>
              <a:gd name="connsiteY55" fmla="*/ 1522068 h 1984772"/>
              <a:gd name="connsiteX56" fmla="*/ 209026 w 1633936"/>
              <a:gd name="connsiteY56" fmla="*/ 1626581 h 1984772"/>
              <a:gd name="connsiteX57" fmla="*/ 104513 w 1633936"/>
              <a:gd name="connsiteY57" fmla="*/ 1731094 h 1984772"/>
              <a:gd name="connsiteX58" fmla="*/ 0 w 1633936"/>
              <a:gd name="connsiteY58" fmla="*/ 1626581 h 1984772"/>
              <a:gd name="connsiteX59" fmla="*/ 104513 w 1633936"/>
              <a:gd name="connsiteY59" fmla="*/ 1522068 h 1984772"/>
              <a:gd name="connsiteX60" fmla="*/ 1529423 w 1633936"/>
              <a:gd name="connsiteY60" fmla="*/ 1268390 h 1984772"/>
              <a:gd name="connsiteX61" fmla="*/ 1633936 w 1633936"/>
              <a:gd name="connsiteY61" fmla="*/ 1372903 h 1984772"/>
              <a:gd name="connsiteX62" fmla="*/ 1529423 w 1633936"/>
              <a:gd name="connsiteY62" fmla="*/ 1477416 h 1984772"/>
              <a:gd name="connsiteX63" fmla="*/ 1424910 w 1633936"/>
              <a:gd name="connsiteY63" fmla="*/ 1372903 h 1984772"/>
              <a:gd name="connsiteX64" fmla="*/ 1529423 w 1633936"/>
              <a:gd name="connsiteY64" fmla="*/ 1268390 h 1984772"/>
              <a:gd name="connsiteX65" fmla="*/ 1244441 w 1633936"/>
              <a:gd name="connsiteY65" fmla="*/ 1268390 h 1984772"/>
              <a:gd name="connsiteX66" fmla="*/ 1348954 w 1633936"/>
              <a:gd name="connsiteY66" fmla="*/ 1372903 h 1984772"/>
              <a:gd name="connsiteX67" fmla="*/ 1244441 w 1633936"/>
              <a:gd name="connsiteY67" fmla="*/ 1477416 h 1984772"/>
              <a:gd name="connsiteX68" fmla="*/ 1139928 w 1633936"/>
              <a:gd name="connsiteY68" fmla="*/ 1372903 h 1984772"/>
              <a:gd name="connsiteX69" fmla="*/ 1244441 w 1633936"/>
              <a:gd name="connsiteY69" fmla="*/ 1268390 h 1984772"/>
              <a:gd name="connsiteX70" fmla="*/ 959459 w 1633936"/>
              <a:gd name="connsiteY70" fmla="*/ 1268390 h 1984772"/>
              <a:gd name="connsiteX71" fmla="*/ 1063972 w 1633936"/>
              <a:gd name="connsiteY71" fmla="*/ 1372903 h 1984772"/>
              <a:gd name="connsiteX72" fmla="*/ 959459 w 1633936"/>
              <a:gd name="connsiteY72" fmla="*/ 1477416 h 1984772"/>
              <a:gd name="connsiteX73" fmla="*/ 854946 w 1633936"/>
              <a:gd name="connsiteY73" fmla="*/ 1372903 h 1984772"/>
              <a:gd name="connsiteX74" fmla="*/ 959459 w 1633936"/>
              <a:gd name="connsiteY74" fmla="*/ 1268390 h 1984772"/>
              <a:gd name="connsiteX75" fmla="*/ 674477 w 1633936"/>
              <a:gd name="connsiteY75" fmla="*/ 1268390 h 1984772"/>
              <a:gd name="connsiteX76" fmla="*/ 778990 w 1633936"/>
              <a:gd name="connsiteY76" fmla="*/ 1372903 h 1984772"/>
              <a:gd name="connsiteX77" fmla="*/ 674477 w 1633936"/>
              <a:gd name="connsiteY77" fmla="*/ 1477416 h 1984772"/>
              <a:gd name="connsiteX78" fmla="*/ 569964 w 1633936"/>
              <a:gd name="connsiteY78" fmla="*/ 1372903 h 1984772"/>
              <a:gd name="connsiteX79" fmla="*/ 674477 w 1633936"/>
              <a:gd name="connsiteY79" fmla="*/ 1268390 h 1984772"/>
              <a:gd name="connsiteX80" fmla="*/ 389495 w 1633936"/>
              <a:gd name="connsiteY80" fmla="*/ 1268390 h 1984772"/>
              <a:gd name="connsiteX81" fmla="*/ 494008 w 1633936"/>
              <a:gd name="connsiteY81" fmla="*/ 1372903 h 1984772"/>
              <a:gd name="connsiteX82" fmla="*/ 389495 w 1633936"/>
              <a:gd name="connsiteY82" fmla="*/ 1477416 h 1984772"/>
              <a:gd name="connsiteX83" fmla="*/ 284982 w 1633936"/>
              <a:gd name="connsiteY83" fmla="*/ 1372903 h 1984772"/>
              <a:gd name="connsiteX84" fmla="*/ 389495 w 1633936"/>
              <a:gd name="connsiteY84" fmla="*/ 1268390 h 1984772"/>
              <a:gd name="connsiteX85" fmla="*/ 104513 w 1633936"/>
              <a:gd name="connsiteY85" fmla="*/ 1268390 h 1984772"/>
              <a:gd name="connsiteX86" fmla="*/ 209026 w 1633936"/>
              <a:gd name="connsiteY86" fmla="*/ 1372903 h 1984772"/>
              <a:gd name="connsiteX87" fmla="*/ 104513 w 1633936"/>
              <a:gd name="connsiteY87" fmla="*/ 1477416 h 1984772"/>
              <a:gd name="connsiteX88" fmla="*/ 0 w 1633936"/>
              <a:gd name="connsiteY88" fmla="*/ 1372903 h 1984772"/>
              <a:gd name="connsiteX89" fmla="*/ 104513 w 1633936"/>
              <a:gd name="connsiteY89" fmla="*/ 1268390 h 1984772"/>
              <a:gd name="connsiteX90" fmla="*/ 1529423 w 1633936"/>
              <a:gd name="connsiteY90" fmla="*/ 1014712 h 1984772"/>
              <a:gd name="connsiteX91" fmla="*/ 1633936 w 1633936"/>
              <a:gd name="connsiteY91" fmla="*/ 1119225 h 1984772"/>
              <a:gd name="connsiteX92" fmla="*/ 1529423 w 1633936"/>
              <a:gd name="connsiteY92" fmla="*/ 1223738 h 1984772"/>
              <a:gd name="connsiteX93" fmla="*/ 1424910 w 1633936"/>
              <a:gd name="connsiteY93" fmla="*/ 1119225 h 1984772"/>
              <a:gd name="connsiteX94" fmla="*/ 1529423 w 1633936"/>
              <a:gd name="connsiteY94" fmla="*/ 1014712 h 1984772"/>
              <a:gd name="connsiteX95" fmla="*/ 1244441 w 1633936"/>
              <a:gd name="connsiteY95" fmla="*/ 1014712 h 1984772"/>
              <a:gd name="connsiteX96" fmla="*/ 1348954 w 1633936"/>
              <a:gd name="connsiteY96" fmla="*/ 1119225 h 1984772"/>
              <a:gd name="connsiteX97" fmla="*/ 1244441 w 1633936"/>
              <a:gd name="connsiteY97" fmla="*/ 1223738 h 1984772"/>
              <a:gd name="connsiteX98" fmla="*/ 1139928 w 1633936"/>
              <a:gd name="connsiteY98" fmla="*/ 1119225 h 1984772"/>
              <a:gd name="connsiteX99" fmla="*/ 1244441 w 1633936"/>
              <a:gd name="connsiteY99" fmla="*/ 1014712 h 1984772"/>
              <a:gd name="connsiteX100" fmla="*/ 959459 w 1633936"/>
              <a:gd name="connsiteY100" fmla="*/ 1014712 h 1984772"/>
              <a:gd name="connsiteX101" fmla="*/ 1063972 w 1633936"/>
              <a:gd name="connsiteY101" fmla="*/ 1119225 h 1984772"/>
              <a:gd name="connsiteX102" fmla="*/ 959459 w 1633936"/>
              <a:gd name="connsiteY102" fmla="*/ 1223738 h 1984772"/>
              <a:gd name="connsiteX103" fmla="*/ 854946 w 1633936"/>
              <a:gd name="connsiteY103" fmla="*/ 1119225 h 1984772"/>
              <a:gd name="connsiteX104" fmla="*/ 959459 w 1633936"/>
              <a:gd name="connsiteY104" fmla="*/ 1014712 h 1984772"/>
              <a:gd name="connsiteX105" fmla="*/ 674477 w 1633936"/>
              <a:gd name="connsiteY105" fmla="*/ 1014712 h 1984772"/>
              <a:gd name="connsiteX106" fmla="*/ 778990 w 1633936"/>
              <a:gd name="connsiteY106" fmla="*/ 1119225 h 1984772"/>
              <a:gd name="connsiteX107" fmla="*/ 674477 w 1633936"/>
              <a:gd name="connsiteY107" fmla="*/ 1223738 h 1984772"/>
              <a:gd name="connsiteX108" fmla="*/ 569964 w 1633936"/>
              <a:gd name="connsiteY108" fmla="*/ 1119225 h 1984772"/>
              <a:gd name="connsiteX109" fmla="*/ 674477 w 1633936"/>
              <a:gd name="connsiteY109" fmla="*/ 1014712 h 1984772"/>
              <a:gd name="connsiteX110" fmla="*/ 389495 w 1633936"/>
              <a:gd name="connsiteY110" fmla="*/ 1014712 h 1984772"/>
              <a:gd name="connsiteX111" fmla="*/ 494008 w 1633936"/>
              <a:gd name="connsiteY111" fmla="*/ 1119225 h 1984772"/>
              <a:gd name="connsiteX112" fmla="*/ 389495 w 1633936"/>
              <a:gd name="connsiteY112" fmla="*/ 1223738 h 1984772"/>
              <a:gd name="connsiteX113" fmla="*/ 284982 w 1633936"/>
              <a:gd name="connsiteY113" fmla="*/ 1119225 h 1984772"/>
              <a:gd name="connsiteX114" fmla="*/ 389495 w 1633936"/>
              <a:gd name="connsiteY114" fmla="*/ 1014712 h 1984772"/>
              <a:gd name="connsiteX115" fmla="*/ 104513 w 1633936"/>
              <a:gd name="connsiteY115" fmla="*/ 1014712 h 1984772"/>
              <a:gd name="connsiteX116" fmla="*/ 209026 w 1633936"/>
              <a:gd name="connsiteY116" fmla="*/ 1119225 h 1984772"/>
              <a:gd name="connsiteX117" fmla="*/ 104513 w 1633936"/>
              <a:gd name="connsiteY117" fmla="*/ 1223738 h 1984772"/>
              <a:gd name="connsiteX118" fmla="*/ 0 w 1633936"/>
              <a:gd name="connsiteY118" fmla="*/ 1119225 h 1984772"/>
              <a:gd name="connsiteX119" fmla="*/ 104513 w 1633936"/>
              <a:gd name="connsiteY119" fmla="*/ 1014712 h 1984772"/>
              <a:gd name="connsiteX120" fmla="*/ 1529423 w 1633936"/>
              <a:gd name="connsiteY120" fmla="*/ 761034 h 1984772"/>
              <a:gd name="connsiteX121" fmla="*/ 1633936 w 1633936"/>
              <a:gd name="connsiteY121" fmla="*/ 865547 h 1984772"/>
              <a:gd name="connsiteX122" fmla="*/ 1529423 w 1633936"/>
              <a:gd name="connsiteY122" fmla="*/ 970060 h 1984772"/>
              <a:gd name="connsiteX123" fmla="*/ 1424910 w 1633936"/>
              <a:gd name="connsiteY123" fmla="*/ 865547 h 1984772"/>
              <a:gd name="connsiteX124" fmla="*/ 1529423 w 1633936"/>
              <a:gd name="connsiteY124" fmla="*/ 761034 h 1984772"/>
              <a:gd name="connsiteX125" fmla="*/ 1244441 w 1633936"/>
              <a:gd name="connsiteY125" fmla="*/ 761034 h 1984772"/>
              <a:gd name="connsiteX126" fmla="*/ 1348954 w 1633936"/>
              <a:gd name="connsiteY126" fmla="*/ 865547 h 1984772"/>
              <a:gd name="connsiteX127" fmla="*/ 1244441 w 1633936"/>
              <a:gd name="connsiteY127" fmla="*/ 970060 h 1984772"/>
              <a:gd name="connsiteX128" fmla="*/ 1139928 w 1633936"/>
              <a:gd name="connsiteY128" fmla="*/ 865547 h 1984772"/>
              <a:gd name="connsiteX129" fmla="*/ 1244441 w 1633936"/>
              <a:gd name="connsiteY129" fmla="*/ 761034 h 1984772"/>
              <a:gd name="connsiteX130" fmla="*/ 959459 w 1633936"/>
              <a:gd name="connsiteY130" fmla="*/ 761034 h 1984772"/>
              <a:gd name="connsiteX131" fmla="*/ 1063972 w 1633936"/>
              <a:gd name="connsiteY131" fmla="*/ 865547 h 1984772"/>
              <a:gd name="connsiteX132" fmla="*/ 959459 w 1633936"/>
              <a:gd name="connsiteY132" fmla="*/ 970060 h 1984772"/>
              <a:gd name="connsiteX133" fmla="*/ 854946 w 1633936"/>
              <a:gd name="connsiteY133" fmla="*/ 865547 h 1984772"/>
              <a:gd name="connsiteX134" fmla="*/ 959459 w 1633936"/>
              <a:gd name="connsiteY134" fmla="*/ 761034 h 1984772"/>
              <a:gd name="connsiteX135" fmla="*/ 674477 w 1633936"/>
              <a:gd name="connsiteY135" fmla="*/ 761034 h 1984772"/>
              <a:gd name="connsiteX136" fmla="*/ 778990 w 1633936"/>
              <a:gd name="connsiteY136" fmla="*/ 865547 h 1984772"/>
              <a:gd name="connsiteX137" fmla="*/ 674477 w 1633936"/>
              <a:gd name="connsiteY137" fmla="*/ 970060 h 1984772"/>
              <a:gd name="connsiteX138" fmla="*/ 569964 w 1633936"/>
              <a:gd name="connsiteY138" fmla="*/ 865547 h 1984772"/>
              <a:gd name="connsiteX139" fmla="*/ 674477 w 1633936"/>
              <a:gd name="connsiteY139" fmla="*/ 761034 h 1984772"/>
              <a:gd name="connsiteX140" fmla="*/ 389495 w 1633936"/>
              <a:gd name="connsiteY140" fmla="*/ 761034 h 1984772"/>
              <a:gd name="connsiteX141" fmla="*/ 494008 w 1633936"/>
              <a:gd name="connsiteY141" fmla="*/ 865547 h 1984772"/>
              <a:gd name="connsiteX142" fmla="*/ 389495 w 1633936"/>
              <a:gd name="connsiteY142" fmla="*/ 970060 h 1984772"/>
              <a:gd name="connsiteX143" fmla="*/ 284982 w 1633936"/>
              <a:gd name="connsiteY143" fmla="*/ 865547 h 1984772"/>
              <a:gd name="connsiteX144" fmla="*/ 389495 w 1633936"/>
              <a:gd name="connsiteY144" fmla="*/ 761034 h 1984772"/>
              <a:gd name="connsiteX145" fmla="*/ 104513 w 1633936"/>
              <a:gd name="connsiteY145" fmla="*/ 761034 h 1984772"/>
              <a:gd name="connsiteX146" fmla="*/ 209026 w 1633936"/>
              <a:gd name="connsiteY146" fmla="*/ 865547 h 1984772"/>
              <a:gd name="connsiteX147" fmla="*/ 104513 w 1633936"/>
              <a:gd name="connsiteY147" fmla="*/ 970060 h 1984772"/>
              <a:gd name="connsiteX148" fmla="*/ 0 w 1633936"/>
              <a:gd name="connsiteY148" fmla="*/ 865547 h 1984772"/>
              <a:gd name="connsiteX149" fmla="*/ 104513 w 1633936"/>
              <a:gd name="connsiteY149" fmla="*/ 761034 h 1984772"/>
              <a:gd name="connsiteX150" fmla="*/ 1529423 w 1633936"/>
              <a:gd name="connsiteY150" fmla="*/ 507356 h 1984772"/>
              <a:gd name="connsiteX151" fmla="*/ 1633936 w 1633936"/>
              <a:gd name="connsiteY151" fmla="*/ 611869 h 1984772"/>
              <a:gd name="connsiteX152" fmla="*/ 1529423 w 1633936"/>
              <a:gd name="connsiteY152" fmla="*/ 716382 h 1984772"/>
              <a:gd name="connsiteX153" fmla="*/ 1424910 w 1633936"/>
              <a:gd name="connsiteY153" fmla="*/ 611869 h 1984772"/>
              <a:gd name="connsiteX154" fmla="*/ 1529423 w 1633936"/>
              <a:gd name="connsiteY154" fmla="*/ 507356 h 1984772"/>
              <a:gd name="connsiteX155" fmla="*/ 1244441 w 1633936"/>
              <a:gd name="connsiteY155" fmla="*/ 507356 h 1984772"/>
              <a:gd name="connsiteX156" fmla="*/ 1348954 w 1633936"/>
              <a:gd name="connsiteY156" fmla="*/ 611869 h 1984772"/>
              <a:gd name="connsiteX157" fmla="*/ 1244441 w 1633936"/>
              <a:gd name="connsiteY157" fmla="*/ 716382 h 1984772"/>
              <a:gd name="connsiteX158" fmla="*/ 1139928 w 1633936"/>
              <a:gd name="connsiteY158" fmla="*/ 611869 h 1984772"/>
              <a:gd name="connsiteX159" fmla="*/ 1244441 w 1633936"/>
              <a:gd name="connsiteY159" fmla="*/ 507356 h 1984772"/>
              <a:gd name="connsiteX160" fmla="*/ 959459 w 1633936"/>
              <a:gd name="connsiteY160" fmla="*/ 507356 h 1984772"/>
              <a:gd name="connsiteX161" fmla="*/ 1063972 w 1633936"/>
              <a:gd name="connsiteY161" fmla="*/ 611869 h 1984772"/>
              <a:gd name="connsiteX162" fmla="*/ 959459 w 1633936"/>
              <a:gd name="connsiteY162" fmla="*/ 716382 h 1984772"/>
              <a:gd name="connsiteX163" fmla="*/ 854946 w 1633936"/>
              <a:gd name="connsiteY163" fmla="*/ 611869 h 1984772"/>
              <a:gd name="connsiteX164" fmla="*/ 959459 w 1633936"/>
              <a:gd name="connsiteY164" fmla="*/ 507356 h 1984772"/>
              <a:gd name="connsiteX165" fmla="*/ 674477 w 1633936"/>
              <a:gd name="connsiteY165" fmla="*/ 507356 h 1984772"/>
              <a:gd name="connsiteX166" fmla="*/ 778990 w 1633936"/>
              <a:gd name="connsiteY166" fmla="*/ 611869 h 1984772"/>
              <a:gd name="connsiteX167" fmla="*/ 674477 w 1633936"/>
              <a:gd name="connsiteY167" fmla="*/ 716382 h 1984772"/>
              <a:gd name="connsiteX168" fmla="*/ 569964 w 1633936"/>
              <a:gd name="connsiteY168" fmla="*/ 611869 h 1984772"/>
              <a:gd name="connsiteX169" fmla="*/ 674477 w 1633936"/>
              <a:gd name="connsiteY169" fmla="*/ 507356 h 1984772"/>
              <a:gd name="connsiteX170" fmla="*/ 389495 w 1633936"/>
              <a:gd name="connsiteY170" fmla="*/ 507356 h 1984772"/>
              <a:gd name="connsiteX171" fmla="*/ 494008 w 1633936"/>
              <a:gd name="connsiteY171" fmla="*/ 611869 h 1984772"/>
              <a:gd name="connsiteX172" fmla="*/ 389495 w 1633936"/>
              <a:gd name="connsiteY172" fmla="*/ 716382 h 1984772"/>
              <a:gd name="connsiteX173" fmla="*/ 284982 w 1633936"/>
              <a:gd name="connsiteY173" fmla="*/ 611869 h 1984772"/>
              <a:gd name="connsiteX174" fmla="*/ 389495 w 1633936"/>
              <a:gd name="connsiteY174" fmla="*/ 507356 h 1984772"/>
              <a:gd name="connsiteX175" fmla="*/ 104513 w 1633936"/>
              <a:gd name="connsiteY175" fmla="*/ 507356 h 1984772"/>
              <a:gd name="connsiteX176" fmla="*/ 209026 w 1633936"/>
              <a:gd name="connsiteY176" fmla="*/ 611869 h 1984772"/>
              <a:gd name="connsiteX177" fmla="*/ 104513 w 1633936"/>
              <a:gd name="connsiteY177" fmla="*/ 716382 h 1984772"/>
              <a:gd name="connsiteX178" fmla="*/ 0 w 1633936"/>
              <a:gd name="connsiteY178" fmla="*/ 611869 h 1984772"/>
              <a:gd name="connsiteX179" fmla="*/ 104513 w 1633936"/>
              <a:gd name="connsiteY179" fmla="*/ 507356 h 1984772"/>
              <a:gd name="connsiteX180" fmla="*/ 1529423 w 1633936"/>
              <a:gd name="connsiteY180" fmla="*/ 253678 h 1984772"/>
              <a:gd name="connsiteX181" fmla="*/ 1633936 w 1633936"/>
              <a:gd name="connsiteY181" fmla="*/ 358191 h 1984772"/>
              <a:gd name="connsiteX182" fmla="*/ 1529423 w 1633936"/>
              <a:gd name="connsiteY182" fmla="*/ 462704 h 1984772"/>
              <a:gd name="connsiteX183" fmla="*/ 1424910 w 1633936"/>
              <a:gd name="connsiteY183" fmla="*/ 358191 h 1984772"/>
              <a:gd name="connsiteX184" fmla="*/ 1529423 w 1633936"/>
              <a:gd name="connsiteY184" fmla="*/ 253678 h 1984772"/>
              <a:gd name="connsiteX185" fmla="*/ 1244441 w 1633936"/>
              <a:gd name="connsiteY185" fmla="*/ 253678 h 1984772"/>
              <a:gd name="connsiteX186" fmla="*/ 1348954 w 1633936"/>
              <a:gd name="connsiteY186" fmla="*/ 358191 h 1984772"/>
              <a:gd name="connsiteX187" fmla="*/ 1244441 w 1633936"/>
              <a:gd name="connsiteY187" fmla="*/ 462704 h 1984772"/>
              <a:gd name="connsiteX188" fmla="*/ 1139928 w 1633936"/>
              <a:gd name="connsiteY188" fmla="*/ 358191 h 1984772"/>
              <a:gd name="connsiteX189" fmla="*/ 1244441 w 1633936"/>
              <a:gd name="connsiteY189" fmla="*/ 253678 h 1984772"/>
              <a:gd name="connsiteX190" fmla="*/ 959459 w 1633936"/>
              <a:gd name="connsiteY190" fmla="*/ 253678 h 1984772"/>
              <a:gd name="connsiteX191" fmla="*/ 1063972 w 1633936"/>
              <a:gd name="connsiteY191" fmla="*/ 358191 h 1984772"/>
              <a:gd name="connsiteX192" fmla="*/ 959459 w 1633936"/>
              <a:gd name="connsiteY192" fmla="*/ 462704 h 1984772"/>
              <a:gd name="connsiteX193" fmla="*/ 854946 w 1633936"/>
              <a:gd name="connsiteY193" fmla="*/ 358191 h 1984772"/>
              <a:gd name="connsiteX194" fmla="*/ 959459 w 1633936"/>
              <a:gd name="connsiteY194" fmla="*/ 253678 h 1984772"/>
              <a:gd name="connsiteX195" fmla="*/ 674477 w 1633936"/>
              <a:gd name="connsiteY195" fmla="*/ 253678 h 1984772"/>
              <a:gd name="connsiteX196" fmla="*/ 778990 w 1633936"/>
              <a:gd name="connsiteY196" fmla="*/ 358191 h 1984772"/>
              <a:gd name="connsiteX197" fmla="*/ 674477 w 1633936"/>
              <a:gd name="connsiteY197" fmla="*/ 462704 h 1984772"/>
              <a:gd name="connsiteX198" fmla="*/ 569964 w 1633936"/>
              <a:gd name="connsiteY198" fmla="*/ 358191 h 1984772"/>
              <a:gd name="connsiteX199" fmla="*/ 674477 w 1633936"/>
              <a:gd name="connsiteY199" fmla="*/ 253678 h 1984772"/>
              <a:gd name="connsiteX200" fmla="*/ 389495 w 1633936"/>
              <a:gd name="connsiteY200" fmla="*/ 253678 h 1984772"/>
              <a:gd name="connsiteX201" fmla="*/ 494008 w 1633936"/>
              <a:gd name="connsiteY201" fmla="*/ 358191 h 1984772"/>
              <a:gd name="connsiteX202" fmla="*/ 389495 w 1633936"/>
              <a:gd name="connsiteY202" fmla="*/ 462704 h 1984772"/>
              <a:gd name="connsiteX203" fmla="*/ 284982 w 1633936"/>
              <a:gd name="connsiteY203" fmla="*/ 358191 h 1984772"/>
              <a:gd name="connsiteX204" fmla="*/ 389495 w 1633936"/>
              <a:gd name="connsiteY204" fmla="*/ 253678 h 1984772"/>
              <a:gd name="connsiteX205" fmla="*/ 104513 w 1633936"/>
              <a:gd name="connsiteY205" fmla="*/ 253678 h 1984772"/>
              <a:gd name="connsiteX206" fmla="*/ 209026 w 1633936"/>
              <a:gd name="connsiteY206" fmla="*/ 358191 h 1984772"/>
              <a:gd name="connsiteX207" fmla="*/ 104513 w 1633936"/>
              <a:gd name="connsiteY207" fmla="*/ 462704 h 1984772"/>
              <a:gd name="connsiteX208" fmla="*/ 0 w 1633936"/>
              <a:gd name="connsiteY208" fmla="*/ 358191 h 1984772"/>
              <a:gd name="connsiteX209" fmla="*/ 104513 w 1633936"/>
              <a:gd name="connsiteY209" fmla="*/ 253678 h 1984772"/>
              <a:gd name="connsiteX210" fmla="*/ 1529423 w 1633936"/>
              <a:gd name="connsiteY210" fmla="*/ 0 h 1984772"/>
              <a:gd name="connsiteX211" fmla="*/ 1633936 w 1633936"/>
              <a:gd name="connsiteY211" fmla="*/ 104513 h 1984772"/>
              <a:gd name="connsiteX212" fmla="*/ 1529423 w 1633936"/>
              <a:gd name="connsiteY212" fmla="*/ 209026 h 1984772"/>
              <a:gd name="connsiteX213" fmla="*/ 1424910 w 1633936"/>
              <a:gd name="connsiteY213" fmla="*/ 104513 h 1984772"/>
              <a:gd name="connsiteX214" fmla="*/ 1529423 w 1633936"/>
              <a:gd name="connsiteY214" fmla="*/ 0 h 1984772"/>
              <a:gd name="connsiteX215" fmla="*/ 1244441 w 1633936"/>
              <a:gd name="connsiteY215" fmla="*/ 0 h 1984772"/>
              <a:gd name="connsiteX216" fmla="*/ 1348954 w 1633936"/>
              <a:gd name="connsiteY216" fmla="*/ 104513 h 1984772"/>
              <a:gd name="connsiteX217" fmla="*/ 1244441 w 1633936"/>
              <a:gd name="connsiteY217" fmla="*/ 209026 h 1984772"/>
              <a:gd name="connsiteX218" fmla="*/ 1139928 w 1633936"/>
              <a:gd name="connsiteY218" fmla="*/ 104513 h 1984772"/>
              <a:gd name="connsiteX219" fmla="*/ 1244441 w 1633936"/>
              <a:gd name="connsiteY219" fmla="*/ 0 h 1984772"/>
              <a:gd name="connsiteX220" fmla="*/ 959459 w 1633936"/>
              <a:gd name="connsiteY220" fmla="*/ 0 h 1984772"/>
              <a:gd name="connsiteX221" fmla="*/ 1063972 w 1633936"/>
              <a:gd name="connsiteY221" fmla="*/ 104513 h 1984772"/>
              <a:gd name="connsiteX222" fmla="*/ 959459 w 1633936"/>
              <a:gd name="connsiteY222" fmla="*/ 209026 h 1984772"/>
              <a:gd name="connsiteX223" fmla="*/ 854946 w 1633936"/>
              <a:gd name="connsiteY223" fmla="*/ 104513 h 1984772"/>
              <a:gd name="connsiteX224" fmla="*/ 959459 w 1633936"/>
              <a:gd name="connsiteY224" fmla="*/ 0 h 1984772"/>
              <a:gd name="connsiteX225" fmla="*/ 674477 w 1633936"/>
              <a:gd name="connsiteY225" fmla="*/ 0 h 1984772"/>
              <a:gd name="connsiteX226" fmla="*/ 778990 w 1633936"/>
              <a:gd name="connsiteY226" fmla="*/ 104513 h 1984772"/>
              <a:gd name="connsiteX227" fmla="*/ 674477 w 1633936"/>
              <a:gd name="connsiteY227" fmla="*/ 209026 h 1984772"/>
              <a:gd name="connsiteX228" fmla="*/ 569964 w 1633936"/>
              <a:gd name="connsiteY228" fmla="*/ 104513 h 1984772"/>
              <a:gd name="connsiteX229" fmla="*/ 674477 w 1633936"/>
              <a:gd name="connsiteY229" fmla="*/ 0 h 1984772"/>
              <a:gd name="connsiteX230" fmla="*/ 389495 w 1633936"/>
              <a:gd name="connsiteY230" fmla="*/ 0 h 1984772"/>
              <a:gd name="connsiteX231" fmla="*/ 494008 w 1633936"/>
              <a:gd name="connsiteY231" fmla="*/ 104513 h 1984772"/>
              <a:gd name="connsiteX232" fmla="*/ 389495 w 1633936"/>
              <a:gd name="connsiteY232" fmla="*/ 209026 h 1984772"/>
              <a:gd name="connsiteX233" fmla="*/ 284982 w 1633936"/>
              <a:gd name="connsiteY233" fmla="*/ 104513 h 1984772"/>
              <a:gd name="connsiteX234" fmla="*/ 389495 w 1633936"/>
              <a:gd name="connsiteY234" fmla="*/ 0 h 1984772"/>
              <a:gd name="connsiteX235" fmla="*/ 104513 w 1633936"/>
              <a:gd name="connsiteY235" fmla="*/ 0 h 1984772"/>
              <a:gd name="connsiteX236" fmla="*/ 209026 w 1633936"/>
              <a:gd name="connsiteY236" fmla="*/ 104513 h 1984772"/>
              <a:gd name="connsiteX237" fmla="*/ 104513 w 1633936"/>
              <a:gd name="connsiteY237" fmla="*/ 209026 h 1984772"/>
              <a:gd name="connsiteX238" fmla="*/ 0 w 1633936"/>
              <a:gd name="connsiteY238" fmla="*/ 104513 h 1984772"/>
              <a:gd name="connsiteX239" fmla="*/ 104513 w 1633936"/>
              <a:gd name="connsiteY239" fmla="*/ 0 h 198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</a:cxnLst>
            <a:rect l="l" t="t" r="r" b="b"/>
            <a:pathLst>
              <a:path w="1633936" h="1984772">
                <a:moveTo>
                  <a:pt x="1529423" y="1775746"/>
                </a:moveTo>
                <a:cubicBezTo>
                  <a:pt x="1587144" y="1775746"/>
                  <a:pt x="1633936" y="1822538"/>
                  <a:pt x="1633936" y="1880259"/>
                </a:cubicBezTo>
                <a:cubicBezTo>
                  <a:pt x="1633936" y="1937980"/>
                  <a:pt x="1587144" y="1984772"/>
                  <a:pt x="1529423" y="1984772"/>
                </a:cubicBezTo>
                <a:cubicBezTo>
                  <a:pt x="1471702" y="1984772"/>
                  <a:pt x="1424910" y="1937980"/>
                  <a:pt x="1424910" y="1880259"/>
                </a:cubicBezTo>
                <a:cubicBezTo>
                  <a:pt x="1424910" y="1822538"/>
                  <a:pt x="1471702" y="1775746"/>
                  <a:pt x="1529423" y="1775746"/>
                </a:cubicBezTo>
                <a:close/>
                <a:moveTo>
                  <a:pt x="1244441" y="1775746"/>
                </a:moveTo>
                <a:cubicBezTo>
                  <a:pt x="1302162" y="1775746"/>
                  <a:pt x="1348954" y="1822538"/>
                  <a:pt x="1348954" y="1880259"/>
                </a:cubicBezTo>
                <a:cubicBezTo>
                  <a:pt x="1348954" y="1937980"/>
                  <a:pt x="1302162" y="1984772"/>
                  <a:pt x="1244441" y="1984772"/>
                </a:cubicBezTo>
                <a:cubicBezTo>
                  <a:pt x="1186720" y="1984772"/>
                  <a:pt x="1139928" y="1937980"/>
                  <a:pt x="1139928" y="1880259"/>
                </a:cubicBezTo>
                <a:cubicBezTo>
                  <a:pt x="1139928" y="1822538"/>
                  <a:pt x="1186720" y="1775746"/>
                  <a:pt x="1244441" y="1775746"/>
                </a:cubicBezTo>
                <a:close/>
                <a:moveTo>
                  <a:pt x="959459" y="1775746"/>
                </a:moveTo>
                <a:cubicBezTo>
                  <a:pt x="1017180" y="1775746"/>
                  <a:pt x="1063972" y="1822538"/>
                  <a:pt x="1063972" y="1880259"/>
                </a:cubicBezTo>
                <a:cubicBezTo>
                  <a:pt x="1063972" y="1937980"/>
                  <a:pt x="1017180" y="1984772"/>
                  <a:pt x="959459" y="1984772"/>
                </a:cubicBezTo>
                <a:cubicBezTo>
                  <a:pt x="901738" y="1984772"/>
                  <a:pt x="854946" y="1937980"/>
                  <a:pt x="854946" y="1880259"/>
                </a:cubicBezTo>
                <a:cubicBezTo>
                  <a:pt x="854946" y="1822538"/>
                  <a:pt x="901738" y="1775746"/>
                  <a:pt x="959459" y="1775746"/>
                </a:cubicBezTo>
                <a:close/>
                <a:moveTo>
                  <a:pt x="674477" y="1775746"/>
                </a:moveTo>
                <a:cubicBezTo>
                  <a:pt x="732198" y="1775746"/>
                  <a:pt x="778990" y="1822538"/>
                  <a:pt x="778990" y="1880259"/>
                </a:cubicBezTo>
                <a:cubicBezTo>
                  <a:pt x="778990" y="1937980"/>
                  <a:pt x="732198" y="1984772"/>
                  <a:pt x="674477" y="1984772"/>
                </a:cubicBezTo>
                <a:cubicBezTo>
                  <a:pt x="616756" y="1984772"/>
                  <a:pt x="569964" y="1937980"/>
                  <a:pt x="569964" y="1880259"/>
                </a:cubicBezTo>
                <a:cubicBezTo>
                  <a:pt x="569964" y="1822538"/>
                  <a:pt x="616756" y="1775746"/>
                  <a:pt x="674477" y="1775746"/>
                </a:cubicBezTo>
                <a:close/>
                <a:moveTo>
                  <a:pt x="389495" y="1775746"/>
                </a:moveTo>
                <a:cubicBezTo>
                  <a:pt x="447216" y="1775746"/>
                  <a:pt x="494008" y="1822538"/>
                  <a:pt x="494008" y="1880259"/>
                </a:cubicBezTo>
                <a:cubicBezTo>
                  <a:pt x="494008" y="1937980"/>
                  <a:pt x="447216" y="1984772"/>
                  <a:pt x="389495" y="1984772"/>
                </a:cubicBezTo>
                <a:cubicBezTo>
                  <a:pt x="331774" y="1984772"/>
                  <a:pt x="284982" y="1937980"/>
                  <a:pt x="284982" y="1880259"/>
                </a:cubicBezTo>
                <a:cubicBezTo>
                  <a:pt x="284982" y="1822538"/>
                  <a:pt x="331774" y="1775746"/>
                  <a:pt x="389495" y="1775746"/>
                </a:cubicBezTo>
                <a:close/>
                <a:moveTo>
                  <a:pt x="104513" y="1775746"/>
                </a:moveTo>
                <a:cubicBezTo>
                  <a:pt x="162234" y="1775746"/>
                  <a:pt x="209026" y="1822538"/>
                  <a:pt x="209026" y="1880259"/>
                </a:cubicBezTo>
                <a:cubicBezTo>
                  <a:pt x="209026" y="1937980"/>
                  <a:pt x="162234" y="1984772"/>
                  <a:pt x="104513" y="1984772"/>
                </a:cubicBezTo>
                <a:cubicBezTo>
                  <a:pt x="46792" y="1984772"/>
                  <a:pt x="0" y="1937980"/>
                  <a:pt x="0" y="1880259"/>
                </a:cubicBezTo>
                <a:cubicBezTo>
                  <a:pt x="0" y="1822538"/>
                  <a:pt x="46792" y="1775746"/>
                  <a:pt x="104513" y="1775746"/>
                </a:cubicBezTo>
                <a:close/>
                <a:moveTo>
                  <a:pt x="1529423" y="1522068"/>
                </a:moveTo>
                <a:cubicBezTo>
                  <a:pt x="1587144" y="1522068"/>
                  <a:pt x="1633936" y="1568860"/>
                  <a:pt x="1633936" y="1626581"/>
                </a:cubicBezTo>
                <a:cubicBezTo>
                  <a:pt x="1633936" y="1684302"/>
                  <a:pt x="1587144" y="1731094"/>
                  <a:pt x="1529423" y="1731094"/>
                </a:cubicBezTo>
                <a:cubicBezTo>
                  <a:pt x="1471702" y="1731094"/>
                  <a:pt x="1424910" y="1684302"/>
                  <a:pt x="1424910" y="1626581"/>
                </a:cubicBezTo>
                <a:cubicBezTo>
                  <a:pt x="1424910" y="1568860"/>
                  <a:pt x="1471702" y="1522068"/>
                  <a:pt x="1529423" y="1522068"/>
                </a:cubicBezTo>
                <a:close/>
                <a:moveTo>
                  <a:pt x="1244441" y="1522068"/>
                </a:moveTo>
                <a:cubicBezTo>
                  <a:pt x="1302162" y="1522068"/>
                  <a:pt x="1348954" y="1568860"/>
                  <a:pt x="1348954" y="1626581"/>
                </a:cubicBezTo>
                <a:cubicBezTo>
                  <a:pt x="1348954" y="1684302"/>
                  <a:pt x="1302162" y="1731094"/>
                  <a:pt x="1244441" y="1731094"/>
                </a:cubicBezTo>
                <a:cubicBezTo>
                  <a:pt x="1186720" y="1731094"/>
                  <a:pt x="1139928" y="1684302"/>
                  <a:pt x="1139928" y="1626581"/>
                </a:cubicBezTo>
                <a:cubicBezTo>
                  <a:pt x="1139928" y="1568860"/>
                  <a:pt x="1186720" y="1522068"/>
                  <a:pt x="1244441" y="1522068"/>
                </a:cubicBezTo>
                <a:close/>
                <a:moveTo>
                  <a:pt x="959459" y="1522068"/>
                </a:moveTo>
                <a:cubicBezTo>
                  <a:pt x="1017180" y="1522068"/>
                  <a:pt x="1063972" y="1568860"/>
                  <a:pt x="1063972" y="1626581"/>
                </a:cubicBezTo>
                <a:cubicBezTo>
                  <a:pt x="1063972" y="1684302"/>
                  <a:pt x="1017180" y="1731094"/>
                  <a:pt x="959459" y="1731094"/>
                </a:cubicBezTo>
                <a:cubicBezTo>
                  <a:pt x="901738" y="1731094"/>
                  <a:pt x="854946" y="1684302"/>
                  <a:pt x="854946" y="1626581"/>
                </a:cubicBezTo>
                <a:cubicBezTo>
                  <a:pt x="854946" y="1568860"/>
                  <a:pt x="901738" y="1522068"/>
                  <a:pt x="959459" y="1522068"/>
                </a:cubicBezTo>
                <a:close/>
                <a:moveTo>
                  <a:pt x="674477" y="1522068"/>
                </a:moveTo>
                <a:cubicBezTo>
                  <a:pt x="732198" y="1522068"/>
                  <a:pt x="778990" y="1568860"/>
                  <a:pt x="778990" y="1626581"/>
                </a:cubicBezTo>
                <a:cubicBezTo>
                  <a:pt x="778990" y="1684302"/>
                  <a:pt x="732198" y="1731094"/>
                  <a:pt x="674477" y="1731094"/>
                </a:cubicBezTo>
                <a:cubicBezTo>
                  <a:pt x="616756" y="1731094"/>
                  <a:pt x="569964" y="1684302"/>
                  <a:pt x="569964" y="1626581"/>
                </a:cubicBezTo>
                <a:cubicBezTo>
                  <a:pt x="569964" y="1568860"/>
                  <a:pt x="616756" y="1522068"/>
                  <a:pt x="674477" y="1522068"/>
                </a:cubicBezTo>
                <a:close/>
                <a:moveTo>
                  <a:pt x="389495" y="1522068"/>
                </a:moveTo>
                <a:cubicBezTo>
                  <a:pt x="447216" y="1522068"/>
                  <a:pt x="494008" y="1568860"/>
                  <a:pt x="494008" y="1626581"/>
                </a:cubicBezTo>
                <a:cubicBezTo>
                  <a:pt x="494008" y="1684302"/>
                  <a:pt x="447216" y="1731094"/>
                  <a:pt x="389495" y="1731094"/>
                </a:cubicBezTo>
                <a:cubicBezTo>
                  <a:pt x="331774" y="1731094"/>
                  <a:pt x="284982" y="1684302"/>
                  <a:pt x="284982" y="1626581"/>
                </a:cubicBezTo>
                <a:cubicBezTo>
                  <a:pt x="284982" y="1568860"/>
                  <a:pt x="331774" y="1522068"/>
                  <a:pt x="389495" y="1522068"/>
                </a:cubicBezTo>
                <a:close/>
                <a:moveTo>
                  <a:pt x="104513" y="1522068"/>
                </a:moveTo>
                <a:cubicBezTo>
                  <a:pt x="162234" y="1522068"/>
                  <a:pt x="209026" y="1568860"/>
                  <a:pt x="209026" y="1626581"/>
                </a:cubicBezTo>
                <a:cubicBezTo>
                  <a:pt x="209026" y="1684302"/>
                  <a:pt x="162234" y="1731094"/>
                  <a:pt x="104513" y="1731094"/>
                </a:cubicBezTo>
                <a:cubicBezTo>
                  <a:pt x="46792" y="1731094"/>
                  <a:pt x="0" y="1684302"/>
                  <a:pt x="0" y="1626581"/>
                </a:cubicBezTo>
                <a:cubicBezTo>
                  <a:pt x="0" y="1568860"/>
                  <a:pt x="46792" y="1522068"/>
                  <a:pt x="104513" y="1522068"/>
                </a:cubicBezTo>
                <a:close/>
                <a:moveTo>
                  <a:pt x="1529423" y="1268390"/>
                </a:moveTo>
                <a:cubicBezTo>
                  <a:pt x="1587144" y="1268390"/>
                  <a:pt x="1633936" y="1315182"/>
                  <a:pt x="1633936" y="1372903"/>
                </a:cubicBezTo>
                <a:cubicBezTo>
                  <a:pt x="1633936" y="1430624"/>
                  <a:pt x="1587144" y="1477416"/>
                  <a:pt x="1529423" y="1477416"/>
                </a:cubicBezTo>
                <a:cubicBezTo>
                  <a:pt x="1471702" y="1477416"/>
                  <a:pt x="1424910" y="1430624"/>
                  <a:pt x="1424910" y="1372903"/>
                </a:cubicBezTo>
                <a:cubicBezTo>
                  <a:pt x="1424910" y="1315182"/>
                  <a:pt x="1471702" y="1268390"/>
                  <a:pt x="1529423" y="1268390"/>
                </a:cubicBezTo>
                <a:close/>
                <a:moveTo>
                  <a:pt x="1244441" y="1268390"/>
                </a:moveTo>
                <a:cubicBezTo>
                  <a:pt x="1302162" y="1268390"/>
                  <a:pt x="1348954" y="1315182"/>
                  <a:pt x="1348954" y="1372903"/>
                </a:cubicBezTo>
                <a:cubicBezTo>
                  <a:pt x="1348954" y="1430624"/>
                  <a:pt x="1302162" y="1477416"/>
                  <a:pt x="1244441" y="1477416"/>
                </a:cubicBezTo>
                <a:cubicBezTo>
                  <a:pt x="1186720" y="1477416"/>
                  <a:pt x="1139928" y="1430624"/>
                  <a:pt x="1139928" y="1372903"/>
                </a:cubicBezTo>
                <a:cubicBezTo>
                  <a:pt x="1139928" y="1315182"/>
                  <a:pt x="1186720" y="1268390"/>
                  <a:pt x="1244441" y="1268390"/>
                </a:cubicBezTo>
                <a:close/>
                <a:moveTo>
                  <a:pt x="959459" y="1268390"/>
                </a:moveTo>
                <a:cubicBezTo>
                  <a:pt x="1017180" y="1268390"/>
                  <a:pt x="1063972" y="1315182"/>
                  <a:pt x="1063972" y="1372903"/>
                </a:cubicBezTo>
                <a:cubicBezTo>
                  <a:pt x="1063972" y="1430624"/>
                  <a:pt x="1017180" y="1477416"/>
                  <a:pt x="959459" y="1477416"/>
                </a:cubicBezTo>
                <a:cubicBezTo>
                  <a:pt x="901738" y="1477416"/>
                  <a:pt x="854946" y="1430624"/>
                  <a:pt x="854946" y="1372903"/>
                </a:cubicBezTo>
                <a:cubicBezTo>
                  <a:pt x="854946" y="1315182"/>
                  <a:pt x="901738" y="1268390"/>
                  <a:pt x="959459" y="1268390"/>
                </a:cubicBezTo>
                <a:close/>
                <a:moveTo>
                  <a:pt x="674477" y="1268390"/>
                </a:moveTo>
                <a:cubicBezTo>
                  <a:pt x="732198" y="1268390"/>
                  <a:pt x="778990" y="1315182"/>
                  <a:pt x="778990" y="1372903"/>
                </a:cubicBezTo>
                <a:cubicBezTo>
                  <a:pt x="778990" y="1430624"/>
                  <a:pt x="732198" y="1477416"/>
                  <a:pt x="674477" y="1477416"/>
                </a:cubicBezTo>
                <a:cubicBezTo>
                  <a:pt x="616756" y="1477416"/>
                  <a:pt x="569964" y="1430624"/>
                  <a:pt x="569964" y="1372903"/>
                </a:cubicBezTo>
                <a:cubicBezTo>
                  <a:pt x="569964" y="1315182"/>
                  <a:pt x="616756" y="1268390"/>
                  <a:pt x="674477" y="1268390"/>
                </a:cubicBezTo>
                <a:close/>
                <a:moveTo>
                  <a:pt x="389495" y="1268390"/>
                </a:moveTo>
                <a:cubicBezTo>
                  <a:pt x="447216" y="1268390"/>
                  <a:pt x="494008" y="1315182"/>
                  <a:pt x="494008" y="1372903"/>
                </a:cubicBezTo>
                <a:cubicBezTo>
                  <a:pt x="494008" y="1430624"/>
                  <a:pt x="447216" y="1477416"/>
                  <a:pt x="389495" y="1477416"/>
                </a:cubicBezTo>
                <a:cubicBezTo>
                  <a:pt x="331774" y="1477416"/>
                  <a:pt x="284982" y="1430624"/>
                  <a:pt x="284982" y="1372903"/>
                </a:cubicBezTo>
                <a:cubicBezTo>
                  <a:pt x="284982" y="1315182"/>
                  <a:pt x="331774" y="1268390"/>
                  <a:pt x="389495" y="1268390"/>
                </a:cubicBezTo>
                <a:close/>
                <a:moveTo>
                  <a:pt x="104513" y="1268390"/>
                </a:moveTo>
                <a:cubicBezTo>
                  <a:pt x="162234" y="1268390"/>
                  <a:pt x="209026" y="1315182"/>
                  <a:pt x="209026" y="1372903"/>
                </a:cubicBezTo>
                <a:cubicBezTo>
                  <a:pt x="209026" y="1430624"/>
                  <a:pt x="162234" y="1477416"/>
                  <a:pt x="104513" y="1477416"/>
                </a:cubicBezTo>
                <a:cubicBezTo>
                  <a:pt x="46792" y="1477416"/>
                  <a:pt x="0" y="1430624"/>
                  <a:pt x="0" y="1372903"/>
                </a:cubicBezTo>
                <a:cubicBezTo>
                  <a:pt x="0" y="1315182"/>
                  <a:pt x="46792" y="1268390"/>
                  <a:pt x="104513" y="1268390"/>
                </a:cubicBezTo>
                <a:close/>
                <a:moveTo>
                  <a:pt x="1529423" y="1014712"/>
                </a:moveTo>
                <a:cubicBezTo>
                  <a:pt x="1587144" y="1014712"/>
                  <a:pt x="1633936" y="1061504"/>
                  <a:pt x="1633936" y="1119225"/>
                </a:cubicBezTo>
                <a:cubicBezTo>
                  <a:pt x="1633936" y="1176946"/>
                  <a:pt x="1587144" y="1223738"/>
                  <a:pt x="1529423" y="1223738"/>
                </a:cubicBezTo>
                <a:cubicBezTo>
                  <a:pt x="1471702" y="1223738"/>
                  <a:pt x="1424910" y="1176946"/>
                  <a:pt x="1424910" y="1119225"/>
                </a:cubicBezTo>
                <a:cubicBezTo>
                  <a:pt x="1424910" y="1061504"/>
                  <a:pt x="1471702" y="1014712"/>
                  <a:pt x="1529423" y="1014712"/>
                </a:cubicBezTo>
                <a:close/>
                <a:moveTo>
                  <a:pt x="1244441" y="1014712"/>
                </a:moveTo>
                <a:cubicBezTo>
                  <a:pt x="1302162" y="1014712"/>
                  <a:pt x="1348954" y="1061504"/>
                  <a:pt x="1348954" y="1119225"/>
                </a:cubicBezTo>
                <a:cubicBezTo>
                  <a:pt x="1348954" y="1176946"/>
                  <a:pt x="1302162" y="1223738"/>
                  <a:pt x="1244441" y="1223738"/>
                </a:cubicBezTo>
                <a:cubicBezTo>
                  <a:pt x="1186720" y="1223738"/>
                  <a:pt x="1139928" y="1176946"/>
                  <a:pt x="1139928" y="1119225"/>
                </a:cubicBezTo>
                <a:cubicBezTo>
                  <a:pt x="1139928" y="1061504"/>
                  <a:pt x="1186720" y="1014712"/>
                  <a:pt x="1244441" y="1014712"/>
                </a:cubicBezTo>
                <a:close/>
                <a:moveTo>
                  <a:pt x="959459" y="1014712"/>
                </a:moveTo>
                <a:cubicBezTo>
                  <a:pt x="1017180" y="1014712"/>
                  <a:pt x="1063972" y="1061504"/>
                  <a:pt x="1063972" y="1119225"/>
                </a:cubicBezTo>
                <a:cubicBezTo>
                  <a:pt x="1063972" y="1176946"/>
                  <a:pt x="1017180" y="1223738"/>
                  <a:pt x="959459" y="1223738"/>
                </a:cubicBezTo>
                <a:cubicBezTo>
                  <a:pt x="901738" y="1223738"/>
                  <a:pt x="854946" y="1176946"/>
                  <a:pt x="854946" y="1119225"/>
                </a:cubicBezTo>
                <a:cubicBezTo>
                  <a:pt x="854946" y="1061504"/>
                  <a:pt x="901738" y="1014712"/>
                  <a:pt x="959459" y="1014712"/>
                </a:cubicBezTo>
                <a:close/>
                <a:moveTo>
                  <a:pt x="674477" y="1014712"/>
                </a:moveTo>
                <a:cubicBezTo>
                  <a:pt x="732198" y="1014712"/>
                  <a:pt x="778990" y="1061504"/>
                  <a:pt x="778990" y="1119225"/>
                </a:cubicBezTo>
                <a:cubicBezTo>
                  <a:pt x="778990" y="1176946"/>
                  <a:pt x="732198" y="1223738"/>
                  <a:pt x="674477" y="1223738"/>
                </a:cubicBezTo>
                <a:cubicBezTo>
                  <a:pt x="616756" y="1223738"/>
                  <a:pt x="569964" y="1176946"/>
                  <a:pt x="569964" y="1119225"/>
                </a:cubicBezTo>
                <a:cubicBezTo>
                  <a:pt x="569964" y="1061504"/>
                  <a:pt x="616756" y="1014712"/>
                  <a:pt x="674477" y="1014712"/>
                </a:cubicBezTo>
                <a:close/>
                <a:moveTo>
                  <a:pt x="389495" y="1014712"/>
                </a:moveTo>
                <a:cubicBezTo>
                  <a:pt x="447216" y="1014712"/>
                  <a:pt x="494008" y="1061504"/>
                  <a:pt x="494008" y="1119225"/>
                </a:cubicBezTo>
                <a:cubicBezTo>
                  <a:pt x="494008" y="1176946"/>
                  <a:pt x="447216" y="1223738"/>
                  <a:pt x="389495" y="1223738"/>
                </a:cubicBezTo>
                <a:cubicBezTo>
                  <a:pt x="331774" y="1223738"/>
                  <a:pt x="284982" y="1176946"/>
                  <a:pt x="284982" y="1119225"/>
                </a:cubicBezTo>
                <a:cubicBezTo>
                  <a:pt x="284982" y="1061504"/>
                  <a:pt x="331774" y="1014712"/>
                  <a:pt x="389495" y="1014712"/>
                </a:cubicBezTo>
                <a:close/>
                <a:moveTo>
                  <a:pt x="104513" y="1014712"/>
                </a:moveTo>
                <a:cubicBezTo>
                  <a:pt x="162234" y="1014712"/>
                  <a:pt x="209026" y="1061504"/>
                  <a:pt x="209026" y="1119225"/>
                </a:cubicBezTo>
                <a:cubicBezTo>
                  <a:pt x="209026" y="1176946"/>
                  <a:pt x="162234" y="1223738"/>
                  <a:pt x="104513" y="1223738"/>
                </a:cubicBezTo>
                <a:cubicBezTo>
                  <a:pt x="46792" y="1223738"/>
                  <a:pt x="0" y="1176946"/>
                  <a:pt x="0" y="1119225"/>
                </a:cubicBezTo>
                <a:cubicBezTo>
                  <a:pt x="0" y="1061504"/>
                  <a:pt x="46792" y="1014712"/>
                  <a:pt x="104513" y="1014712"/>
                </a:cubicBezTo>
                <a:close/>
                <a:moveTo>
                  <a:pt x="1529423" y="761034"/>
                </a:moveTo>
                <a:cubicBezTo>
                  <a:pt x="1587144" y="761034"/>
                  <a:pt x="1633936" y="807826"/>
                  <a:pt x="1633936" y="865547"/>
                </a:cubicBezTo>
                <a:cubicBezTo>
                  <a:pt x="1633936" y="923268"/>
                  <a:pt x="1587144" y="970060"/>
                  <a:pt x="1529423" y="970060"/>
                </a:cubicBezTo>
                <a:cubicBezTo>
                  <a:pt x="1471702" y="970060"/>
                  <a:pt x="1424910" y="923268"/>
                  <a:pt x="1424910" y="865547"/>
                </a:cubicBezTo>
                <a:cubicBezTo>
                  <a:pt x="1424910" y="807826"/>
                  <a:pt x="1471702" y="761034"/>
                  <a:pt x="1529423" y="761034"/>
                </a:cubicBezTo>
                <a:close/>
                <a:moveTo>
                  <a:pt x="1244441" y="761034"/>
                </a:moveTo>
                <a:cubicBezTo>
                  <a:pt x="1302162" y="761034"/>
                  <a:pt x="1348954" y="807826"/>
                  <a:pt x="1348954" y="865547"/>
                </a:cubicBezTo>
                <a:cubicBezTo>
                  <a:pt x="1348954" y="923268"/>
                  <a:pt x="1302162" y="970060"/>
                  <a:pt x="1244441" y="970060"/>
                </a:cubicBezTo>
                <a:cubicBezTo>
                  <a:pt x="1186720" y="970060"/>
                  <a:pt x="1139928" y="923268"/>
                  <a:pt x="1139928" y="865547"/>
                </a:cubicBezTo>
                <a:cubicBezTo>
                  <a:pt x="1139928" y="807826"/>
                  <a:pt x="1186720" y="761034"/>
                  <a:pt x="1244441" y="761034"/>
                </a:cubicBezTo>
                <a:close/>
                <a:moveTo>
                  <a:pt x="959459" y="761034"/>
                </a:moveTo>
                <a:cubicBezTo>
                  <a:pt x="1017180" y="761034"/>
                  <a:pt x="1063972" y="807826"/>
                  <a:pt x="1063972" y="865547"/>
                </a:cubicBezTo>
                <a:cubicBezTo>
                  <a:pt x="1063972" y="923268"/>
                  <a:pt x="1017180" y="970060"/>
                  <a:pt x="959459" y="970060"/>
                </a:cubicBezTo>
                <a:cubicBezTo>
                  <a:pt x="901738" y="970060"/>
                  <a:pt x="854946" y="923268"/>
                  <a:pt x="854946" y="865547"/>
                </a:cubicBezTo>
                <a:cubicBezTo>
                  <a:pt x="854946" y="807826"/>
                  <a:pt x="901738" y="761034"/>
                  <a:pt x="959459" y="761034"/>
                </a:cubicBezTo>
                <a:close/>
                <a:moveTo>
                  <a:pt x="674477" y="761034"/>
                </a:moveTo>
                <a:cubicBezTo>
                  <a:pt x="732198" y="761034"/>
                  <a:pt x="778990" y="807826"/>
                  <a:pt x="778990" y="865547"/>
                </a:cubicBezTo>
                <a:cubicBezTo>
                  <a:pt x="778990" y="923268"/>
                  <a:pt x="732198" y="970060"/>
                  <a:pt x="674477" y="970060"/>
                </a:cubicBezTo>
                <a:cubicBezTo>
                  <a:pt x="616756" y="970060"/>
                  <a:pt x="569964" y="923268"/>
                  <a:pt x="569964" y="865547"/>
                </a:cubicBezTo>
                <a:cubicBezTo>
                  <a:pt x="569964" y="807826"/>
                  <a:pt x="616756" y="761034"/>
                  <a:pt x="674477" y="761034"/>
                </a:cubicBezTo>
                <a:close/>
                <a:moveTo>
                  <a:pt x="389495" y="761034"/>
                </a:moveTo>
                <a:cubicBezTo>
                  <a:pt x="447216" y="761034"/>
                  <a:pt x="494008" y="807826"/>
                  <a:pt x="494008" y="865547"/>
                </a:cubicBezTo>
                <a:cubicBezTo>
                  <a:pt x="494008" y="923268"/>
                  <a:pt x="447216" y="970060"/>
                  <a:pt x="389495" y="970060"/>
                </a:cubicBezTo>
                <a:cubicBezTo>
                  <a:pt x="331774" y="970060"/>
                  <a:pt x="284982" y="923268"/>
                  <a:pt x="284982" y="865547"/>
                </a:cubicBezTo>
                <a:cubicBezTo>
                  <a:pt x="284982" y="807826"/>
                  <a:pt x="331774" y="761034"/>
                  <a:pt x="389495" y="761034"/>
                </a:cubicBezTo>
                <a:close/>
                <a:moveTo>
                  <a:pt x="104513" y="761034"/>
                </a:moveTo>
                <a:cubicBezTo>
                  <a:pt x="162234" y="761034"/>
                  <a:pt x="209026" y="807826"/>
                  <a:pt x="209026" y="865547"/>
                </a:cubicBezTo>
                <a:cubicBezTo>
                  <a:pt x="209026" y="923268"/>
                  <a:pt x="162234" y="970060"/>
                  <a:pt x="104513" y="970060"/>
                </a:cubicBezTo>
                <a:cubicBezTo>
                  <a:pt x="46792" y="970060"/>
                  <a:pt x="0" y="923268"/>
                  <a:pt x="0" y="865547"/>
                </a:cubicBezTo>
                <a:cubicBezTo>
                  <a:pt x="0" y="807826"/>
                  <a:pt x="46792" y="761034"/>
                  <a:pt x="104513" y="761034"/>
                </a:cubicBezTo>
                <a:close/>
                <a:moveTo>
                  <a:pt x="1529423" y="507356"/>
                </a:moveTo>
                <a:cubicBezTo>
                  <a:pt x="1587144" y="507356"/>
                  <a:pt x="1633936" y="554148"/>
                  <a:pt x="1633936" y="611869"/>
                </a:cubicBezTo>
                <a:cubicBezTo>
                  <a:pt x="1633936" y="669590"/>
                  <a:pt x="1587144" y="716382"/>
                  <a:pt x="1529423" y="716382"/>
                </a:cubicBezTo>
                <a:cubicBezTo>
                  <a:pt x="1471702" y="716382"/>
                  <a:pt x="1424910" y="669590"/>
                  <a:pt x="1424910" y="611869"/>
                </a:cubicBezTo>
                <a:cubicBezTo>
                  <a:pt x="1424910" y="554148"/>
                  <a:pt x="1471702" y="507356"/>
                  <a:pt x="1529423" y="507356"/>
                </a:cubicBezTo>
                <a:close/>
                <a:moveTo>
                  <a:pt x="1244441" y="507356"/>
                </a:moveTo>
                <a:cubicBezTo>
                  <a:pt x="1302162" y="507356"/>
                  <a:pt x="1348954" y="554148"/>
                  <a:pt x="1348954" y="611869"/>
                </a:cubicBezTo>
                <a:cubicBezTo>
                  <a:pt x="1348954" y="669590"/>
                  <a:pt x="1302162" y="716382"/>
                  <a:pt x="1244441" y="716382"/>
                </a:cubicBezTo>
                <a:cubicBezTo>
                  <a:pt x="1186720" y="716382"/>
                  <a:pt x="1139928" y="669590"/>
                  <a:pt x="1139928" y="611869"/>
                </a:cubicBezTo>
                <a:cubicBezTo>
                  <a:pt x="1139928" y="554148"/>
                  <a:pt x="1186720" y="507356"/>
                  <a:pt x="1244441" y="507356"/>
                </a:cubicBezTo>
                <a:close/>
                <a:moveTo>
                  <a:pt x="959459" y="507356"/>
                </a:moveTo>
                <a:cubicBezTo>
                  <a:pt x="1017180" y="507356"/>
                  <a:pt x="1063972" y="554148"/>
                  <a:pt x="1063972" y="611869"/>
                </a:cubicBezTo>
                <a:cubicBezTo>
                  <a:pt x="1063972" y="669590"/>
                  <a:pt x="1017180" y="716382"/>
                  <a:pt x="959459" y="716382"/>
                </a:cubicBezTo>
                <a:cubicBezTo>
                  <a:pt x="901738" y="716382"/>
                  <a:pt x="854946" y="669590"/>
                  <a:pt x="854946" y="611869"/>
                </a:cubicBezTo>
                <a:cubicBezTo>
                  <a:pt x="854946" y="554148"/>
                  <a:pt x="901738" y="507356"/>
                  <a:pt x="959459" y="507356"/>
                </a:cubicBezTo>
                <a:close/>
                <a:moveTo>
                  <a:pt x="674477" y="507356"/>
                </a:moveTo>
                <a:cubicBezTo>
                  <a:pt x="732198" y="507356"/>
                  <a:pt x="778990" y="554148"/>
                  <a:pt x="778990" y="611869"/>
                </a:cubicBezTo>
                <a:cubicBezTo>
                  <a:pt x="778990" y="669590"/>
                  <a:pt x="732198" y="716382"/>
                  <a:pt x="674477" y="716382"/>
                </a:cubicBezTo>
                <a:cubicBezTo>
                  <a:pt x="616756" y="716382"/>
                  <a:pt x="569964" y="669590"/>
                  <a:pt x="569964" y="611869"/>
                </a:cubicBezTo>
                <a:cubicBezTo>
                  <a:pt x="569964" y="554148"/>
                  <a:pt x="616756" y="507356"/>
                  <a:pt x="674477" y="507356"/>
                </a:cubicBezTo>
                <a:close/>
                <a:moveTo>
                  <a:pt x="389495" y="507356"/>
                </a:moveTo>
                <a:cubicBezTo>
                  <a:pt x="447216" y="507356"/>
                  <a:pt x="494008" y="554148"/>
                  <a:pt x="494008" y="611869"/>
                </a:cubicBezTo>
                <a:cubicBezTo>
                  <a:pt x="494008" y="669590"/>
                  <a:pt x="447216" y="716382"/>
                  <a:pt x="389495" y="716382"/>
                </a:cubicBezTo>
                <a:cubicBezTo>
                  <a:pt x="331774" y="716382"/>
                  <a:pt x="284982" y="669590"/>
                  <a:pt x="284982" y="611869"/>
                </a:cubicBezTo>
                <a:cubicBezTo>
                  <a:pt x="284982" y="554148"/>
                  <a:pt x="331774" y="507356"/>
                  <a:pt x="389495" y="507356"/>
                </a:cubicBezTo>
                <a:close/>
                <a:moveTo>
                  <a:pt x="104513" y="507356"/>
                </a:moveTo>
                <a:cubicBezTo>
                  <a:pt x="162234" y="507356"/>
                  <a:pt x="209026" y="554148"/>
                  <a:pt x="209026" y="611869"/>
                </a:cubicBezTo>
                <a:cubicBezTo>
                  <a:pt x="209026" y="669590"/>
                  <a:pt x="162234" y="716382"/>
                  <a:pt x="104513" y="716382"/>
                </a:cubicBezTo>
                <a:cubicBezTo>
                  <a:pt x="46792" y="716382"/>
                  <a:pt x="0" y="669590"/>
                  <a:pt x="0" y="611869"/>
                </a:cubicBezTo>
                <a:cubicBezTo>
                  <a:pt x="0" y="554148"/>
                  <a:pt x="46792" y="507356"/>
                  <a:pt x="104513" y="507356"/>
                </a:cubicBezTo>
                <a:close/>
                <a:moveTo>
                  <a:pt x="1529423" y="253678"/>
                </a:moveTo>
                <a:cubicBezTo>
                  <a:pt x="1587144" y="253678"/>
                  <a:pt x="1633936" y="300470"/>
                  <a:pt x="1633936" y="358191"/>
                </a:cubicBezTo>
                <a:cubicBezTo>
                  <a:pt x="1633936" y="415912"/>
                  <a:pt x="1587144" y="462704"/>
                  <a:pt x="1529423" y="462704"/>
                </a:cubicBezTo>
                <a:cubicBezTo>
                  <a:pt x="1471702" y="462704"/>
                  <a:pt x="1424910" y="415912"/>
                  <a:pt x="1424910" y="358191"/>
                </a:cubicBezTo>
                <a:cubicBezTo>
                  <a:pt x="1424910" y="300470"/>
                  <a:pt x="1471702" y="253678"/>
                  <a:pt x="1529423" y="253678"/>
                </a:cubicBezTo>
                <a:close/>
                <a:moveTo>
                  <a:pt x="1244441" y="253678"/>
                </a:moveTo>
                <a:cubicBezTo>
                  <a:pt x="1302162" y="253678"/>
                  <a:pt x="1348954" y="300470"/>
                  <a:pt x="1348954" y="358191"/>
                </a:cubicBezTo>
                <a:cubicBezTo>
                  <a:pt x="1348954" y="415912"/>
                  <a:pt x="1302162" y="462704"/>
                  <a:pt x="1244441" y="462704"/>
                </a:cubicBezTo>
                <a:cubicBezTo>
                  <a:pt x="1186720" y="462704"/>
                  <a:pt x="1139928" y="415912"/>
                  <a:pt x="1139928" y="358191"/>
                </a:cubicBezTo>
                <a:cubicBezTo>
                  <a:pt x="1139928" y="300470"/>
                  <a:pt x="1186720" y="253678"/>
                  <a:pt x="1244441" y="253678"/>
                </a:cubicBezTo>
                <a:close/>
                <a:moveTo>
                  <a:pt x="959459" y="253678"/>
                </a:moveTo>
                <a:cubicBezTo>
                  <a:pt x="1017180" y="253678"/>
                  <a:pt x="1063972" y="300470"/>
                  <a:pt x="1063972" y="358191"/>
                </a:cubicBezTo>
                <a:cubicBezTo>
                  <a:pt x="1063972" y="415912"/>
                  <a:pt x="1017180" y="462704"/>
                  <a:pt x="959459" y="462704"/>
                </a:cubicBezTo>
                <a:cubicBezTo>
                  <a:pt x="901738" y="462704"/>
                  <a:pt x="854946" y="415912"/>
                  <a:pt x="854946" y="358191"/>
                </a:cubicBezTo>
                <a:cubicBezTo>
                  <a:pt x="854946" y="300470"/>
                  <a:pt x="901738" y="253678"/>
                  <a:pt x="959459" y="253678"/>
                </a:cubicBezTo>
                <a:close/>
                <a:moveTo>
                  <a:pt x="674477" y="253678"/>
                </a:moveTo>
                <a:cubicBezTo>
                  <a:pt x="732198" y="253678"/>
                  <a:pt x="778990" y="300470"/>
                  <a:pt x="778990" y="358191"/>
                </a:cubicBezTo>
                <a:cubicBezTo>
                  <a:pt x="778990" y="415912"/>
                  <a:pt x="732198" y="462704"/>
                  <a:pt x="674477" y="462704"/>
                </a:cubicBezTo>
                <a:cubicBezTo>
                  <a:pt x="616756" y="462704"/>
                  <a:pt x="569964" y="415912"/>
                  <a:pt x="569964" y="358191"/>
                </a:cubicBezTo>
                <a:cubicBezTo>
                  <a:pt x="569964" y="300470"/>
                  <a:pt x="616756" y="253678"/>
                  <a:pt x="674477" y="253678"/>
                </a:cubicBezTo>
                <a:close/>
                <a:moveTo>
                  <a:pt x="389495" y="253678"/>
                </a:moveTo>
                <a:cubicBezTo>
                  <a:pt x="447216" y="253678"/>
                  <a:pt x="494008" y="300470"/>
                  <a:pt x="494008" y="358191"/>
                </a:cubicBezTo>
                <a:cubicBezTo>
                  <a:pt x="494008" y="415912"/>
                  <a:pt x="447216" y="462704"/>
                  <a:pt x="389495" y="462704"/>
                </a:cubicBezTo>
                <a:cubicBezTo>
                  <a:pt x="331774" y="462704"/>
                  <a:pt x="284982" y="415912"/>
                  <a:pt x="284982" y="358191"/>
                </a:cubicBezTo>
                <a:cubicBezTo>
                  <a:pt x="284982" y="300470"/>
                  <a:pt x="331774" y="253678"/>
                  <a:pt x="389495" y="253678"/>
                </a:cubicBezTo>
                <a:close/>
                <a:moveTo>
                  <a:pt x="104513" y="253678"/>
                </a:moveTo>
                <a:cubicBezTo>
                  <a:pt x="162234" y="253678"/>
                  <a:pt x="209026" y="300470"/>
                  <a:pt x="209026" y="358191"/>
                </a:cubicBezTo>
                <a:cubicBezTo>
                  <a:pt x="209026" y="415912"/>
                  <a:pt x="162234" y="462704"/>
                  <a:pt x="104513" y="462704"/>
                </a:cubicBezTo>
                <a:cubicBezTo>
                  <a:pt x="46792" y="462704"/>
                  <a:pt x="0" y="415912"/>
                  <a:pt x="0" y="358191"/>
                </a:cubicBezTo>
                <a:cubicBezTo>
                  <a:pt x="0" y="300470"/>
                  <a:pt x="46792" y="253678"/>
                  <a:pt x="104513" y="253678"/>
                </a:cubicBezTo>
                <a:close/>
                <a:moveTo>
                  <a:pt x="1529423" y="0"/>
                </a:moveTo>
                <a:cubicBezTo>
                  <a:pt x="1587144" y="0"/>
                  <a:pt x="1633936" y="46792"/>
                  <a:pt x="1633936" y="104513"/>
                </a:cubicBezTo>
                <a:cubicBezTo>
                  <a:pt x="1633936" y="162234"/>
                  <a:pt x="1587144" y="209026"/>
                  <a:pt x="1529423" y="209026"/>
                </a:cubicBezTo>
                <a:cubicBezTo>
                  <a:pt x="1471702" y="209026"/>
                  <a:pt x="1424910" y="162234"/>
                  <a:pt x="1424910" y="104513"/>
                </a:cubicBezTo>
                <a:cubicBezTo>
                  <a:pt x="1424910" y="46792"/>
                  <a:pt x="1471702" y="0"/>
                  <a:pt x="1529423" y="0"/>
                </a:cubicBezTo>
                <a:close/>
                <a:moveTo>
                  <a:pt x="1244441" y="0"/>
                </a:moveTo>
                <a:cubicBezTo>
                  <a:pt x="1302162" y="0"/>
                  <a:pt x="1348954" y="46792"/>
                  <a:pt x="1348954" y="104513"/>
                </a:cubicBezTo>
                <a:cubicBezTo>
                  <a:pt x="1348954" y="162234"/>
                  <a:pt x="1302162" y="209026"/>
                  <a:pt x="1244441" y="209026"/>
                </a:cubicBezTo>
                <a:cubicBezTo>
                  <a:pt x="1186720" y="209026"/>
                  <a:pt x="1139928" y="162234"/>
                  <a:pt x="1139928" y="104513"/>
                </a:cubicBezTo>
                <a:cubicBezTo>
                  <a:pt x="1139928" y="46792"/>
                  <a:pt x="1186720" y="0"/>
                  <a:pt x="1244441" y="0"/>
                </a:cubicBezTo>
                <a:close/>
                <a:moveTo>
                  <a:pt x="959459" y="0"/>
                </a:moveTo>
                <a:cubicBezTo>
                  <a:pt x="1017180" y="0"/>
                  <a:pt x="1063972" y="46792"/>
                  <a:pt x="1063972" y="104513"/>
                </a:cubicBezTo>
                <a:cubicBezTo>
                  <a:pt x="1063972" y="162234"/>
                  <a:pt x="1017180" y="209026"/>
                  <a:pt x="959459" y="209026"/>
                </a:cubicBezTo>
                <a:cubicBezTo>
                  <a:pt x="901738" y="209026"/>
                  <a:pt x="854946" y="162234"/>
                  <a:pt x="854946" y="104513"/>
                </a:cubicBezTo>
                <a:cubicBezTo>
                  <a:pt x="854946" y="46792"/>
                  <a:pt x="901738" y="0"/>
                  <a:pt x="959459" y="0"/>
                </a:cubicBezTo>
                <a:close/>
                <a:moveTo>
                  <a:pt x="674477" y="0"/>
                </a:moveTo>
                <a:cubicBezTo>
                  <a:pt x="732198" y="0"/>
                  <a:pt x="778990" y="46792"/>
                  <a:pt x="778990" y="104513"/>
                </a:cubicBezTo>
                <a:cubicBezTo>
                  <a:pt x="778990" y="162234"/>
                  <a:pt x="732198" y="209026"/>
                  <a:pt x="674477" y="209026"/>
                </a:cubicBezTo>
                <a:cubicBezTo>
                  <a:pt x="616756" y="209026"/>
                  <a:pt x="569964" y="162234"/>
                  <a:pt x="569964" y="104513"/>
                </a:cubicBezTo>
                <a:cubicBezTo>
                  <a:pt x="569964" y="46792"/>
                  <a:pt x="616756" y="0"/>
                  <a:pt x="674477" y="0"/>
                </a:cubicBezTo>
                <a:close/>
                <a:moveTo>
                  <a:pt x="389495" y="0"/>
                </a:moveTo>
                <a:cubicBezTo>
                  <a:pt x="447216" y="0"/>
                  <a:pt x="494008" y="46792"/>
                  <a:pt x="494008" y="104513"/>
                </a:cubicBezTo>
                <a:cubicBezTo>
                  <a:pt x="494008" y="162234"/>
                  <a:pt x="447216" y="209026"/>
                  <a:pt x="389495" y="209026"/>
                </a:cubicBezTo>
                <a:cubicBezTo>
                  <a:pt x="331774" y="209026"/>
                  <a:pt x="284982" y="162234"/>
                  <a:pt x="284982" y="104513"/>
                </a:cubicBezTo>
                <a:cubicBezTo>
                  <a:pt x="284982" y="46792"/>
                  <a:pt x="331774" y="0"/>
                  <a:pt x="389495" y="0"/>
                </a:cubicBezTo>
                <a:close/>
                <a:moveTo>
                  <a:pt x="104513" y="0"/>
                </a:moveTo>
                <a:cubicBezTo>
                  <a:pt x="162234" y="0"/>
                  <a:pt x="209026" y="46792"/>
                  <a:pt x="209026" y="104513"/>
                </a:cubicBezTo>
                <a:cubicBezTo>
                  <a:pt x="209026" y="162234"/>
                  <a:pt x="162234" y="209026"/>
                  <a:pt x="104513" y="209026"/>
                </a:cubicBezTo>
                <a:cubicBezTo>
                  <a:pt x="46792" y="209026"/>
                  <a:pt x="0" y="162234"/>
                  <a:pt x="0" y="104513"/>
                </a:cubicBezTo>
                <a:cubicBezTo>
                  <a:pt x="0" y="46792"/>
                  <a:pt x="46792" y="0"/>
                  <a:pt x="104513" y="0"/>
                </a:cubicBezTo>
                <a:close/>
              </a:path>
            </a:pathLst>
          </a:custGeom>
          <a:gradFill>
            <a:gsLst>
              <a:gs pos="100000">
                <a:srgbClr val="28C365">
                  <a:alpha val="47000"/>
                </a:srgbClr>
              </a:gs>
              <a:gs pos="48000">
                <a:srgbClr val="04C8F8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579AFA8E-6643-48C2-9A7D-80FC9F6AF0C0}"/>
              </a:ext>
            </a:extLst>
          </p:cNvPr>
          <p:cNvGrpSpPr/>
          <p:nvPr/>
        </p:nvGrpSpPr>
        <p:grpSpPr>
          <a:xfrm>
            <a:off x="6713259" y="1095387"/>
            <a:ext cx="4526523" cy="518464"/>
            <a:chOff x="7333037" y="1558236"/>
            <a:chExt cx="3438280" cy="920932"/>
          </a:xfrm>
        </p:grpSpPr>
        <p:grpSp>
          <p:nvGrpSpPr>
            <p:cNvPr id="89" name="PA-组合 7">
              <a:extLst>
                <a:ext uri="{FF2B5EF4-FFF2-40B4-BE49-F238E27FC236}">
                  <a16:creationId xmlns:a16="http://schemas.microsoft.com/office/drawing/2014/main" id="{B6A5B020-DF1F-4CDF-8B02-FE2F3FFAB53B}"/>
                </a:ext>
              </a:extLst>
            </p:cNvPr>
            <p:cNvGrpSpPr/>
            <p:nvPr>
              <p:custDataLst>
                <p:tags r:id="rId126"/>
              </p:custDataLst>
            </p:nvPr>
          </p:nvGrpSpPr>
          <p:grpSpPr>
            <a:xfrm flipH="1">
              <a:off x="7792060" y="1558236"/>
              <a:ext cx="800152" cy="84731"/>
              <a:chOff x="1853414" y="1574593"/>
              <a:chExt cx="849333" cy="64622"/>
            </a:xfrm>
          </p:grpSpPr>
          <p:sp>
            <p:nvSpPr>
              <p:cNvPr id="92" name="PA-平行四边形 143">
                <a:extLst>
                  <a:ext uri="{FF2B5EF4-FFF2-40B4-BE49-F238E27FC236}">
                    <a16:creationId xmlns:a16="http://schemas.microsoft.com/office/drawing/2014/main" id="{B511A8FC-D723-4672-845D-D87EA2141344}"/>
                  </a:ext>
                </a:extLst>
              </p:cNvPr>
              <p:cNvSpPr/>
              <p:nvPr>
                <p:custDataLst>
                  <p:tags r:id="rId127"/>
                </p:custDataLst>
              </p:nvPr>
            </p:nvSpPr>
            <p:spPr>
              <a:xfrm flipH="1">
                <a:off x="1853414" y="1574593"/>
                <a:ext cx="95157" cy="64622"/>
              </a:xfrm>
              <a:custGeom>
                <a:avLst/>
                <a:gdLst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  <a:gd name="connsiteX0" fmla="*/ 1853414 w 1948571"/>
                  <a:gd name="connsiteY0" fmla="*/ 1639215 h 1639215"/>
                  <a:gd name="connsiteX1" fmla="*/ 0 w 1948571"/>
                  <a:gd name="connsiteY1" fmla="*/ 0 h 1639215"/>
                  <a:gd name="connsiteX2" fmla="*/ 1906982 w 1948571"/>
                  <a:gd name="connsiteY2" fmla="*/ 1574593 h 1639215"/>
                  <a:gd name="connsiteX3" fmla="*/ 1948571 w 1948571"/>
                  <a:gd name="connsiteY3" fmla="*/ 1574593 h 1639215"/>
                  <a:gd name="connsiteX4" fmla="*/ 1895003 w 1948571"/>
                  <a:gd name="connsiteY4" fmla="*/ 1639215 h 1639215"/>
                  <a:gd name="connsiteX5" fmla="*/ 1853414 w 1948571"/>
                  <a:gd name="connsiteY5" fmla="*/ 1639215 h 1639215"/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157" h="64622">
                    <a:moveTo>
                      <a:pt x="0" y="64622"/>
                    </a:moveTo>
                    <a:lnTo>
                      <a:pt x="53568" y="0"/>
                    </a:lnTo>
                    <a:lnTo>
                      <a:pt x="95157" y="0"/>
                    </a:lnTo>
                    <a:lnTo>
                      <a:pt x="41589" y="64622"/>
                    </a:lnTo>
                    <a:lnTo>
                      <a:pt x="0" y="64622"/>
                    </a:lnTo>
                    <a:close/>
                  </a:path>
                </a:pathLst>
              </a:custGeom>
              <a:solidFill>
                <a:srgbClr val="04C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93" name="PA-任意多边形 9">
                <a:extLst>
                  <a:ext uri="{FF2B5EF4-FFF2-40B4-BE49-F238E27FC236}">
                    <a16:creationId xmlns:a16="http://schemas.microsoft.com/office/drawing/2014/main" id="{24F21FFA-B640-42F6-ADB1-6F371E869E39}"/>
                  </a:ext>
                </a:extLst>
              </p:cNvPr>
              <p:cNvSpPr/>
              <p:nvPr>
                <p:custDataLst>
                  <p:tags r:id="rId128"/>
                </p:custDataLst>
              </p:nvPr>
            </p:nvSpPr>
            <p:spPr>
              <a:xfrm>
                <a:off x="191626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91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94" name="PA-任意多边形 10">
                <a:extLst>
                  <a:ext uri="{FF2B5EF4-FFF2-40B4-BE49-F238E27FC236}">
                    <a16:creationId xmlns:a16="http://schemas.microsoft.com/office/drawing/2014/main" id="{549CBBF1-A9DA-492A-B264-25A641B2FD33}"/>
                  </a:ext>
                </a:extLst>
              </p:cNvPr>
              <p:cNvSpPr/>
              <p:nvPr>
                <p:custDataLst>
                  <p:tags r:id="rId129"/>
                </p:custDataLst>
              </p:nvPr>
            </p:nvSpPr>
            <p:spPr>
              <a:xfrm>
                <a:off x="1979111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83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95" name="PA-任意多边形 11">
                <a:extLst>
                  <a:ext uri="{FF2B5EF4-FFF2-40B4-BE49-F238E27FC236}">
                    <a16:creationId xmlns:a16="http://schemas.microsoft.com/office/drawing/2014/main" id="{D4E08086-CF63-4CD8-A873-5169E44FCD3D}"/>
                  </a:ext>
                </a:extLst>
              </p:cNvPr>
              <p:cNvSpPr/>
              <p:nvPr>
                <p:custDataLst>
                  <p:tags r:id="rId130"/>
                </p:custDataLst>
              </p:nvPr>
            </p:nvSpPr>
            <p:spPr>
              <a:xfrm>
                <a:off x="2041959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75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96" name="PA-任意多边形 12">
                <a:extLst>
                  <a:ext uri="{FF2B5EF4-FFF2-40B4-BE49-F238E27FC236}">
                    <a16:creationId xmlns:a16="http://schemas.microsoft.com/office/drawing/2014/main" id="{A6B1FB77-9E13-4616-8FF5-DC96E3EA7C98}"/>
                  </a:ext>
                </a:extLst>
              </p:cNvPr>
              <p:cNvSpPr/>
              <p:nvPr>
                <p:custDataLst>
                  <p:tags r:id="rId131"/>
                </p:custDataLst>
              </p:nvPr>
            </p:nvSpPr>
            <p:spPr>
              <a:xfrm>
                <a:off x="2104807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66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97" name="PA-任意多边形 13">
                <a:extLst>
                  <a:ext uri="{FF2B5EF4-FFF2-40B4-BE49-F238E27FC236}">
                    <a16:creationId xmlns:a16="http://schemas.microsoft.com/office/drawing/2014/main" id="{6AEAF695-DAC5-41F6-842D-C248C6F3BF9A}"/>
                  </a:ext>
                </a:extLst>
              </p:cNvPr>
              <p:cNvSpPr/>
              <p:nvPr>
                <p:custDataLst>
                  <p:tags r:id="rId132"/>
                </p:custDataLst>
              </p:nvPr>
            </p:nvSpPr>
            <p:spPr>
              <a:xfrm>
                <a:off x="2167655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58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98" name="PA-任意多边形 14">
                <a:extLst>
                  <a:ext uri="{FF2B5EF4-FFF2-40B4-BE49-F238E27FC236}">
                    <a16:creationId xmlns:a16="http://schemas.microsoft.com/office/drawing/2014/main" id="{B7C083A2-7DAF-47FD-B7D9-7EF4057510B0}"/>
                  </a:ext>
                </a:extLst>
              </p:cNvPr>
              <p:cNvSpPr/>
              <p:nvPr>
                <p:custDataLst>
                  <p:tags r:id="rId133"/>
                </p:custDataLst>
              </p:nvPr>
            </p:nvSpPr>
            <p:spPr>
              <a:xfrm>
                <a:off x="223050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50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99" name="PA-任意多边形 15">
                <a:extLst>
                  <a:ext uri="{FF2B5EF4-FFF2-40B4-BE49-F238E27FC236}">
                    <a16:creationId xmlns:a16="http://schemas.microsoft.com/office/drawing/2014/main" id="{B45C2267-F3FF-4FE7-B713-9B2EA34339ED}"/>
                  </a:ext>
                </a:extLst>
              </p:cNvPr>
              <p:cNvSpPr/>
              <p:nvPr>
                <p:custDataLst>
                  <p:tags r:id="rId134"/>
                </p:custDataLst>
              </p:nvPr>
            </p:nvSpPr>
            <p:spPr>
              <a:xfrm>
                <a:off x="2293351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41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00" name="PA-任意多边形 16">
                <a:extLst>
                  <a:ext uri="{FF2B5EF4-FFF2-40B4-BE49-F238E27FC236}">
                    <a16:creationId xmlns:a16="http://schemas.microsoft.com/office/drawing/2014/main" id="{C089626F-0C3A-408D-964B-716DA102421F}"/>
                  </a:ext>
                </a:extLst>
              </p:cNvPr>
              <p:cNvSpPr/>
              <p:nvPr>
                <p:custDataLst>
                  <p:tags r:id="rId135"/>
                </p:custDataLst>
              </p:nvPr>
            </p:nvSpPr>
            <p:spPr>
              <a:xfrm>
                <a:off x="2356199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33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01" name="PA-任意多边形 17">
                <a:extLst>
                  <a:ext uri="{FF2B5EF4-FFF2-40B4-BE49-F238E27FC236}">
                    <a16:creationId xmlns:a16="http://schemas.microsoft.com/office/drawing/2014/main" id="{CA0C8F44-7228-45C8-898C-1B9354D04754}"/>
                  </a:ext>
                </a:extLst>
              </p:cNvPr>
              <p:cNvSpPr/>
              <p:nvPr>
                <p:custDataLst>
                  <p:tags r:id="rId136"/>
                </p:custDataLst>
              </p:nvPr>
            </p:nvSpPr>
            <p:spPr>
              <a:xfrm>
                <a:off x="2419047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25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02" name="PA-任意多边形 18">
                <a:extLst>
                  <a:ext uri="{FF2B5EF4-FFF2-40B4-BE49-F238E27FC236}">
                    <a16:creationId xmlns:a16="http://schemas.microsoft.com/office/drawing/2014/main" id="{8087A68B-61D2-4EE0-AB30-0B57A9669402}"/>
                  </a:ext>
                </a:extLst>
              </p:cNvPr>
              <p:cNvSpPr/>
              <p:nvPr>
                <p:custDataLst>
                  <p:tags r:id="rId137"/>
                </p:custDataLst>
              </p:nvPr>
            </p:nvSpPr>
            <p:spPr>
              <a:xfrm>
                <a:off x="2481895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16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03" name="PA-任意多边形 19">
                <a:extLst>
                  <a:ext uri="{FF2B5EF4-FFF2-40B4-BE49-F238E27FC236}">
                    <a16:creationId xmlns:a16="http://schemas.microsoft.com/office/drawing/2014/main" id="{9BEECA9D-0F37-4E69-94FD-72CEA9BABAC2}"/>
                  </a:ext>
                </a:extLst>
              </p:cNvPr>
              <p:cNvSpPr/>
              <p:nvPr>
                <p:custDataLst>
                  <p:tags r:id="rId138"/>
                </p:custDataLst>
              </p:nvPr>
            </p:nvSpPr>
            <p:spPr>
              <a:xfrm>
                <a:off x="254474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8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04" name="PA-平行四边形 155">
                <a:extLst>
                  <a:ext uri="{FF2B5EF4-FFF2-40B4-BE49-F238E27FC236}">
                    <a16:creationId xmlns:a16="http://schemas.microsoft.com/office/drawing/2014/main" id="{F1DE9759-B158-4C83-89BE-566C85E5CFBC}"/>
                  </a:ext>
                </a:extLst>
              </p:cNvPr>
              <p:cNvSpPr/>
              <p:nvPr>
                <p:custDataLst>
                  <p:tags r:id="rId139"/>
                </p:custDataLst>
              </p:nvPr>
            </p:nvSpPr>
            <p:spPr>
              <a:xfrm flipH="1">
                <a:off x="2607590" y="1574593"/>
                <a:ext cx="95157" cy="64622"/>
              </a:xfrm>
              <a:custGeom>
                <a:avLst/>
                <a:gdLst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  <a:gd name="connsiteX0" fmla="*/ 2607590 w 2702747"/>
                  <a:gd name="connsiteY0" fmla="*/ 1639215 h 1639215"/>
                  <a:gd name="connsiteX1" fmla="*/ 0 w 2702747"/>
                  <a:gd name="connsiteY1" fmla="*/ 0 h 1639215"/>
                  <a:gd name="connsiteX2" fmla="*/ 2661158 w 2702747"/>
                  <a:gd name="connsiteY2" fmla="*/ 1574593 h 1639215"/>
                  <a:gd name="connsiteX3" fmla="*/ 2702747 w 2702747"/>
                  <a:gd name="connsiteY3" fmla="*/ 1574593 h 1639215"/>
                  <a:gd name="connsiteX4" fmla="*/ 2649179 w 2702747"/>
                  <a:gd name="connsiteY4" fmla="*/ 1639215 h 1639215"/>
                  <a:gd name="connsiteX5" fmla="*/ 2607590 w 2702747"/>
                  <a:gd name="connsiteY5" fmla="*/ 1639215 h 1639215"/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157" h="64622">
                    <a:moveTo>
                      <a:pt x="0" y="64622"/>
                    </a:moveTo>
                    <a:lnTo>
                      <a:pt x="53568" y="0"/>
                    </a:lnTo>
                    <a:lnTo>
                      <a:pt x="95157" y="0"/>
                    </a:lnTo>
                    <a:lnTo>
                      <a:pt x="41589" y="64622"/>
                    </a:lnTo>
                    <a:lnTo>
                      <a:pt x="0" y="64622"/>
                    </a:lnTo>
                    <a:close/>
                  </a:path>
                </a:pathLst>
              </a:custGeom>
              <a:solidFill>
                <a:srgbClr val="00FFF6">
                  <a:alpha val="0"/>
                </a:srgb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</p:grpSp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54ED07AF-CECE-436B-AE80-EFDFC05E955B}"/>
                </a:ext>
              </a:extLst>
            </p:cNvPr>
            <p:cNvSpPr/>
            <p:nvPr/>
          </p:nvSpPr>
          <p:spPr>
            <a:xfrm>
              <a:off x="7333037" y="1767934"/>
              <a:ext cx="3303929" cy="711234"/>
            </a:xfrm>
            <a:custGeom>
              <a:avLst/>
              <a:gdLst>
                <a:gd name="connsiteX0" fmla="*/ 295781 w 3303929"/>
                <a:gd name="connsiteY0" fmla="*/ 0 h 711234"/>
                <a:gd name="connsiteX1" fmla="*/ 3303929 w 3303929"/>
                <a:gd name="connsiteY1" fmla="*/ 0 h 711234"/>
                <a:gd name="connsiteX2" fmla="*/ 3134720 w 3303929"/>
                <a:gd name="connsiteY2" fmla="*/ 415917 h 711234"/>
                <a:gd name="connsiteX3" fmla="*/ 3132873 w 3303929"/>
                <a:gd name="connsiteY3" fmla="*/ 415917 h 711234"/>
                <a:gd name="connsiteX4" fmla="*/ 3010060 w 3303929"/>
                <a:gd name="connsiteY4" fmla="*/ 711234 h 711234"/>
                <a:gd name="connsiteX5" fmla="*/ 0 w 3303929"/>
                <a:gd name="connsiteY5" fmla="*/ 711234 h 7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03929" h="711234">
                  <a:moveTo>
                    <a:pt x="295781" y="0"/>
                  </a:moveTo>
                  <a:lnTo>
                    <a:pt x="3303929" y="0"/>
                  </a:lnTo>
                  <a:lnTo>
                    <a:pt x="3134720" y="415917"/>
                  </a:lnTo>
                  <a:lnTo>
                    <a:pt x="3132873" y="415917"/>
                  </a:lnTo>
                  <a:lnTo>
                    <a:pt x="3010060" y="711234"/>
                  </a:lnTo>
                  <a:lnTo>
                    <a:pt x="0" y="711234"/>
                  </a:lnTo>
                  <a:close/>
                </a:path>
              </a:pathLst>
            </a:custGeom>
            <a:noFill/>
            <a:ln w="19050">
              <a:solidFill>
                <a:srgbClr val="04C8F8">
                  <a:alpha val="8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24C64A38-B760-4522-9DEC-B90C3CB584B2}"/>
                </a:ext>
              </a:extLst>
            </p:cNvPr>
            <p:cNvSpPr/>
            <p:nvPr/>
          </p:nvSpPr>
          <p:spPr>
            <a:xfrm>
              <a:off x="7467388" y="1689482"/>
              <a:ext cx="3303929" cy="711234"/>
            </a:xfrm>
            <a:custGeom>
              <a:avLst/>
              <a:gdLst>
                <a:gd name="connsiteX0" fmla="*/ 295781 w 3303929"/>
                <a:gd name="connsiteY0" fmla="*/ 0 h 711234"/>
                <a:gd name="connsiteX1" fmla="*/ 3303929 w 3303929"/>
                <a:gd name="connsiteY1" fmla="*/ 0 h 711234"/>
                <a:gd name="connsiteX2" fmla="*/ 3134720 w 3303929"/>
                <a:gd name="connsiteY2" fmla="*/ 415917 h 711234"/>
                <a:gd name="connsiteX3" fmla="*/ 3132873 w 3303929"/>
                <a:gd name="connsiteY3" fmla="*/ 415917 h 711234"/>
                <a:gd name="connsiteX4" fmla="*/ 3010060 w 3303929"/>
                <a:gd name="connsiteY4" fmla="*/ 711234 h 711234"/>
                <a:gd name="connsiteX5" fmla="*/ 0 w 3303929"/>
                <a:gd name="connsiteY5" fmla="*/ 711234 h 7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03929" h="711234">
                  <a:moveTo>
                    <a:pt x="295781" y="0"/>
                  </a:moveTo>
                  <a:lnTo>
                    <a:pt x="3303929" y="0"/>
                  </a:lnTo>
                  <a:lnTo>
                    <a:pt x="3134720" y="415917"/>
                  </a:lnTo>
                  <a:lnTo>
                    <a:pt x="3132873" y="415917"/>
                  </a:lnTo>
                  <a:lnTo>
                    <a:pt x="3010060" y="711234"/>
                  </a:lnTo>
                  <a:lnTo>
                    <a:pt x="0" y="711234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2194BD"/>
                </a:gs>
                <a:gs pos="100000">
                  <a:srgbClr val="0C183B"/>
                </a:gs>
              </a:gsLst>
              <a:lin ang="5400000" scaled="1"/>
              <a:tileRect/>
            </a:gradFill>
            <a:ln w="6350">
              <a:solidFill>
                <a:srgbClr val="04C8F8">
                  <a:alpha val="30000"/>
                </a:srgbClr>
              </a:solidFill>
            </a:ln>
            <a:effectLst>
              <a:innerShdw blurRad="215900">
                <a:srgbClr val="04C8F8">
                  <a:alpha val="37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105" name="矩形 104">
            <a:extLst>
              <a:ext uri="{FF2B5EF4-FFF2-40B4-BE49-F238E27FC236}">
                <a16:creationId xmlns:a16="http://schemas.microsoft.com/office/drawing/2014/main" id="{C7DC56E3-D7CF-4CA7-9121-3A977C99F2EE}"/>
              </a:ext>
            </a:extLst>
          </p:cNvPr>
          <p:cNvSpPr/>
          <p:nvPr/>
        </p:nvSpPr>
        <p:spPr>
          <a:xfrm>
            <a:off x="6997011" y="1155023"/>
            <a:ext cx="4060681" cy="4173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17663" algn="l"/>
              </a:tabLst>
              <a:defRPr/>
            </a:pP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100000">
                      <a:srgbClr val="BDF2FF"/>
                    </a:gs>
                    <a:gs pos="77000">
                      <a:srgbClr val="ADEDFD"/>
                    </a:gs>
                    <a:gs pos="44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2</a:t>
            </a:r>
            <a:r>
              <a:rPr kumimoji="0" lang="zh-CN" altLang="en-US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100000">
                      <a:srgbClr val="BDF2FF"/>
                    </a:gs>
                    <a:gs pos="77000">
                      <a:srgbClr val="ADEDFD"/>
                    </a:gs>
                    <a:gs pos="44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、模拟数据生成</a:t>
            </a:r>
          </a:p>
        </p:txBody>
      </p: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FC5D2DB3-F255-4B30-A820-B740E0B08336}"/>
              </a:ext>
            </a:extLst>
          </p:cNvPr>
          <p:cNvGrpSpPr/>
          <p:nvPr/>
        </p:nvGrpSpPr>
        <p:grpSpPr>
          <a:xfrm>
            <a:off x="6429507" y="1807570"/>
            <a:ext cx="4526523" cy="518464"/>
            <a:chOff x="7333037" y="1558236"/>
            <a:chExt cx="3438280" cy="920932"/>
          </a:xfrm>
        </p:grpSpPr>
        <p:grpSp>
          <p:nvGrpSpPr>
            <p:cNvPr id="107" name="PA-组合 7">
              <a:extLst>
                <a:ext uri="{FF2B5EF4-FFF2-40B4-BE49-F238E27FC236}">
                  <a16:creationId xmlns:a16="http://schemas.microsoft.com/office/drawing/2014/main" id="{F65FF40B-AB1C-430C-B773-4824D33EDDBD}"/>
                </a:ext>
              </a:extLst>
            </p:cNvPr>
            <p:cNvGrpSpPr/>
            <p:nvPr>
              <p:custDataLst>
                <p:tags r:id="rId112"/>
              </p:custDataLst>
            </p:nvPr>
          </p:nvGrpSpPr>
          <p:grpSpPr>
            <a:xfrm flipH="1">
              <a:off x="7792060" y="1558236"/>
              <a:ext cx="800152" cy="84731"/>
              <a:chOff x="1853414" y="1574593"/>
              <a:chExt cx="849333" cy="64622"/>
            </a:xfrm>
          </p:grpSpPr>
          <p:sp>
            <p:nvSpPr>
              <p:cNvPr id="110" name="PA-平行四边形 143">
                <a:extLst>
                  <a:ext uri="{FF2B5EF4-FFF2-40B4-BE49-F238E27FC236}">
                    <a16:creationId xmlns:a16="http://schemas.microsoft.com/office/drawing/2014/main" id="{7848C4B0-CBD1-46BD-9A32-DA2CE9207879}"/>
                  </a:ext>
                </a:extLst>
              </p:cNvPr>
              <p:cNvSpPr/>
              <p:nvPr>
                <p:custDataLst>
                  <p:tags r:id="rId113"/>
                </p:custDataLst>
              </p:nvPr>
            </p:nvSpPr>
            <p:spPr>
              <a:xfrm flipH="1">
                <a:off x="1853414" y="1574593"/>
                <a:ext cx="95157" cy="64622"/>
              </a:xfrm>
              <a:custGeom>
                <a:avLst/>
                <a:gdLst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  <a:gd name="connsiteX0" fmla="*/ 1853414 w 1948571"/>
                  <a:gd name="connsiteY0" fmla="*/ 1639215 h 1639215"/>
                  <a:gd name="connsiteX1" fmla="*/ 0 w 1948571"/>
                  <a:gd name="connsiteY1" fmla="*/ 0 h 1639215"/>
                  <a:gd name="connsiteX2" fmla="*/ 1906982 w 1948571"/>
                  <a:gd name="connsiteY2" fmla="*/ 1574593 h 1639215"/>
                  <a:gd name="connsiteX3" fmla="*/ 1948571 w 1948571"/>
                  <a:gd name="connsiteY3" fmla="*/ 1574593 h 1639215"/>
                  <a:gd name="connsiteX4" fmla="*/ 1895003 w 1948571"/>
                  <a:gd name="connsiteY4" fmla="*/ 1639215 h 1639215"/>
                  <a:gd name="connsiteX5" fmla="*/ 1853414 w 1948571"/>
                  <a:gd name="connsiteY5" fmla="*/ 1639215 h 1639215"/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157" h="64622">
                    <a:moveTo>
                      <a:pt x="0" y="64622"/>
                    </a:moveTo>
                    <a:lnTo>
                      <a:pt x="53568" y="0"/>
                    </a:lnTo>
                    <a:lnTo>
                      <a:pt x="95157" y="0"/>
                    </a:lnTo>
                    <a:lnTo>
                      <a:pt x="41589" y="64622"/>
                    </a:lnTo>
                    <a:lnTo>
                      <a:pt x="0" y="64622"/>
                    </a:lnTo>
                    <a:close/>
                  </a:path>
                </a:pathLst>
              </a:custGeom>
              <a:solidFill>
                <a:srgbClr val="04C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11" name="PA-任意多边形 9">
                <a:extLst>
                  <a:ext uri="{FF2B5EF4-FFF2-40B4-BE49-F238E27FC236}">
                    <a16:creationId xmlns:a16="http://schemas.microsoft.com/office/drawing/2014/main" id="{0A765A4A-6F40-4B92-A17E-AB549EF27218}"/>
                  </a:ext>
                </a:extLst>
              </p:cNvPr>
              <p:cNvSpPr/>
              <p:nvPr>
                <p:custDataLst>
                  <p:tags r:id="rId114"/>
                </p:custDataLst>
              </p:nvPr>
            </p:nvSpPr>
            <p:spPr>
              <a:xfrm>
                <a:off x="191626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91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12" name="PA-任意多边形 10">
                <a:extLst>
                  <a:ext uri="{FF2B5EF4-FFF2-40B4-BE49-F238E27FC236}">
                    <a16:creationId xmlns:a16="http://schemas.microsoft.com/office/drawing/2014/main" id="{2FAACA26-326D-42D0-9C25-888287276A0A}"/>
                  </a:ext>
                </a:extLst>
              </p:cNvPr>
              <p:cNvSpPr/>
              <p:nvPr>
                <p:custDataLst>
                  <p:tags r:id="rId115"/>
                </p:custDataLst>
              </p:nvPr>
            </p:nvSpPr>
            <p:spPr>
              <a:xfrm>
                <a:off x="1979111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83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13" name="PA-任意多边形 11">
                <a:extLst>
                  <a:ext uri="{FF2B5EF4-FFF2-40B4-BE49-F238E27FC236}">
                    <a16:creationId xmlns:a16="http://schemas.microsoft.com/office/drawing/2014/main" id="{88C290A4-3929-4075-916C-EB193B52AA24}"/>
                  </a:ext>
                </a:extLst>
              </p:cNvPr>
              <p:cNvSpPr/>
              <p:nvPr>
                <p:custDataLst>
                  <p:tags r:id="rId116"/>
                </p:custDataLst>
              </p:nvPr>
            </p:nvSpPr>
            <p:spPr>
              <a:xfrm>
                <a:off x="2041959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75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14" name="PA-任意多边形 12">
                <a:extLst>
                  <a:ext uri="{FF2B5EF4-FFF2-40B4-BE49-F238E27FC236}">
                    <a16:creationId xmlns:a16="http://schemas.microsoft.com/office/drawing/2014/main" id="{56700F34-4387-480B-8CFB-09361EE8691C}"/>
                  </a:ext>
                </a:extLst>
              </p:cNvPr>
              <p:cNvSpPr/>
              <p:nvPr>
                <p:custDataLst>
                  <p:tags r:id="rId117"/>
                </p:custDataLst>
              </p:nvPr>
            </p:nvSpPr>
            <p:spPr>
              <a:xfrm>
                <a:off x="2104807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66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15" name="PA-任意多边形 13">
                <a:extLst>
                  <a:ext uri="{FF2B5EF4-FFF2-40B4-BE49-F238E27FC236}">
                    <a16:creationId xmlns:a16="http://schemas.microsoft.com/office/drawing/2014/main" id="{F7D30061-6881-4396-845E-3B2A29D70064}"/>
                  </a:ext>
                </a:extLst>
              </p:cNvPr>
              <p:cNvSpPr/>
              <p:nvPr>
                <p:custDataLst>
                  <p:tags r:id="rId118"/>
                </p:custDataLst>
              </p:nvPr>
            </p:nvSpPr>
            <p:spPr>
              <a:xfrm>
                <a:off x="2167655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58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16" name="PA-任意多边形 14">
                <a:extLst>
                  <a:ext uri="{FF2B5EF4-FFF2-40B4-BE49-F238E27FC236}">
                    <a16:creationId xmlns:a16="http://schemas.microsoft.com/office/drawing/2014/main" id="{569807F1-6A06-4E4C-A806-4689D2C3CDFB}"/>
                  </a:ext>
                </a:extLst>
              </p:cNvPr>
              <p:cNvSpPr/>
              <p:nvPr>
                <p:custDataLst>
                  <p:tags r:id="rId119"/>
                </p:custDataLst>
              </p:nvPr>
            </p:nvSpPr>
            <p:spPr>
              <a:xfrm>
                <a:off x="223050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50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17" name="PA-任意多边形 15">
                <a:extLst>
                  <a:ext uri="{FF2B5EF4-FFF2-40B4-BE49-F238E27FC236}">
                    <a16:creationId xmlns:a16="http://schemas.microsoft.com/office/drawing/2014/main" id="{3A4BD05E-B49D-467D-BB69-780A98CDF6DB}"/>
                  </a:ext>
                </a:extLst>
              </p:cNvPr>
              <p:cNvSpPr/>
              <p:nvPr>
                <p:custDataLst>
                  <p:tags r:id="rId120"/>
                </p:custDataLst>
              </p:nvPr>
            </p:nvSpPr>
            <p:spPr>
              <a:xfrm>
                <a:off x="2293351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41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18" name="PA-任意多边形 16">
                <a:extLst>
                  <a:ext uri="{FF2B5EF4-FFF2-40B4-BE49-F238E27FC236}">
                    <a16:creationId xmlns:a16="http://schemas.microsoft.com/office/drawing/2014/main" id="{D362D1B9-841E-4D5E-8E85-5756698DDFCA}"/>
                  </a:ext>
                </a:extLst>
              </p:cNvPr>
              <p:cNvSpPr/>
              <p:nvPr>
                <p:custDataLst>
                  <p:tags r:id="rId121"/>
                </p:custDataLst>
              </p:nvPr>
            </p:nvSpPr>
            <p:spPr>
              <a:xfrm>
                <a:off x="2356199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33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19" name="PA-任意多边形 17">
                <a:extLst>
                  <a:ext uri="{FF2B5EF4-FFF2-40B4-BE49-F238E27FC236}">
                    <a16:creationId xmlns:a16="http://schemas.microsoft.com/office/drawing/2014/main" id="{CC9ADB9D-A9D1-4104-99A5-9070C8797DBB}"/>
                  </a:ext>
                </a:extLst>
              </p:cNvPr>
              <p:cNvSpPr/>
              <p:nvPr>
                <p:custDataLst>
                  <p:tags r:id="rId122"/>
                </p:custDataLst>
              </p:nvPr>
            </p:nvSpPr>
            <p:spPr>
              <a:xfrm>
                <a:off x="2419047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25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20" name="PA-任意多边形 18">
                <a:extLst>
                  <a:ext uri="{FF2B5EF4-FFF2-40B4-BE49-F238E27FC236}">
                    <a16:creationId xmlns:a16="http://schemas.microsoft.com/office/drawing/2014/main" id="{49789975-AA5C-45B9-B967-039AFB98B004}"/>
                  </a:ext>
                </a:extLst>
              </p:cNvPr>
              <p:cNvSpPr/>
              <p:nvPr>
                <p:custDataLst>
                  <p:tags r:id="rId123"/>
                </p:custDataLst>
              </p:nvPr>
            </p:nvSpPr>
            <p:spPr>
              <a:xfrm>
                <a:off x="2481895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16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21" name="PA-任意多边形 19">
                <a:extLst>
                  <a:ext uri="{FF2B5EF4-FFF2-40B4-BE49-F238E27FC236}">
                    <a16:creationId xmlns:a16="http://schemas.microsoft.com/office/drawing/2014/main" id="{EA984421-36AC-40AC-8D8E-EB96FD89F726}"/>
                  </a:ext>
                </a:extLst>
              </p:cNvPr>
              <p:cNvSpPr/>
              <p:nvPr>
                <p:custDataLst>
                  <p:tags r:id="rId124"/>
                </p:custDataLst>
              </p:nvPr>
            </p:nvSpPr>
            <p:spPr>
              <a:xfrm>
                <a:off x="254474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8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22" name="PA-平行四边形 155">
                <a:extLst>
                  <a:ext uri="{FF2B5EF4-FFF2-40B4-BE49-F238E27FC236}">
                    <a16:creationId xmlns:a16="http://schemas.microsoft.com/office/drawing/2014/main" id="{7C9164C9-F01E-4A64-ABA3-A243C6D26C80}"/>
                  </a:ext>
                </a:extLst>
              </p:cNvPr>
              <p:cNvSpPr/>
              <p:nvPr>
                <p:custDataLst>
                  <p:tags r:id="rId125"/>
                </p:custDataLst>
              </p:nvPr>
            </p:nvSpPr>
            <p:spPr>
              <a:xfrm flipH="1">
                <a:off x="2607590" y="1574593"/>
                <a:ext cx="95157" cy="64622"/>
              </a:xfrm>
              <a:custGeom>
                <a:avLst/>
                <a:gdLst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  <a:gd name="connsiteX0" fmla="*/ 2607590 w 2702747"/>
                  <a:gd name="connsiteY0" fmla="*/ 1639215 h 1639215"/>
                  <a:gd name="connsiteX1" fmla="*/ 0 w 2702747"/>
                  <a:gd name="connsiteY1" fmla="*/ 0 h 1639215"/>
                  <a:gd name="connsiteX2" fmla="*/ 2661158 w 2702747"/>
                  <a:gd name="connsiteY2" fmla="*/ 1574593 h 1639215"/>
                  <a:gd name="connsiteX3" fmla="*/ 2702747 w 2702747"/>
                  <a:gd name="connsiteY3" fmla="*/ 1574593 h 1639215"/>
                  <a:gd name="connsiteX4" fmla="*/ 2649179 w 2702747"/>
                  <a:gd name="connsiteY4" fmla="*/ 1639215 h 1639215"/>
                  <a:gd name="connsiteX5" fmla="*/ 2607590 w 2702747"/>
                  <a:gd name="connsiteY5" fmla="*/ 1639215 h 1639215"/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157" h="64622">
                    <a:moveTo>
                      <a:pt x="0" y="64622"/>
                    </a:moveTo>
                    <a:lnTo>
                      <a:pt x="53568" y="0"/>
                    </a:lnTo>
                    <a:lnTo>
                      <a:pt x="95157" y="0"/>
                    </a:lnTo>
                    <a:lnTo>
                      <a:pt x="41589" y="64622"/>
                    </a:lnTo>
                    <a:lnTo>
                      <a:pt x="0" y="64622"/>
                    </a:lnTo>
                    <a:close/>
                  </a:path>
                </a:pathLst>
              </a:custGeom>
              <a:solidFill>
                <a:srgbClr val="00FFF6">
                  <a:alpha val="0"/>
                </a:srgb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</p:grp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0C614D30-A82D-479C-A095-2A1D5C222C05}"/>
                </a:ext>
              </a:extLst>
            </p:cNvPr>
            <p:cNvSpPr/>
            <p:nvPr/>
          </p:nvSpPr>
          <p:spPr>
            <a:xfrm>
              <a:off x="7333037" y="1767934"/>
              <a:ext cx="3303929" cy="711234"/>
            </a:xfrm>
            <a:custGeom>
              <a:avLst/>
              <a:gdLst>
                <a:gd name="connsiteX0" fmla="*/ 295781 w 3303929"/>
                <a:gd name="connsiteY0" fmla="*/ 0 h 711234"/>
                <a:gd name="connsiteX1" fmla="*/ 3303929 w 3303929"/>
                <a:gd name="connsiteY1" fmla="*/ 0 h 711234"/>
                <a:gd name="connsiteX2" fmla="*/ 3134720 w 3303929"/>
                <a:gd name="connsiteY2" fmla="*/ 415917 h 711234"/>
                <a:gd name="connsiteX3" fmla="*/ 3132873 w 3303929"/>
                <a:gd name="connsiteY3" fmla="*/ 415917 h 711234"/>
                <a:gd name="connsiteX4" fmla="*/ 3010060 w 3303929"/>
                <a:gd name="connsiteY4" fmla="*/ 711234 h 711234"/>
                <a:gd name="connsiteX5" fmla="*/ 0 w 3303929"/>
                <a:gd name="connsiteY5" fmla="*/ 711234 h 7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03929" h="711234">
                  <a:moveTo>
                    <a:pt x="295781" y="0"/>
                  </a:moveTo>
                  <a:lnTo>
                    <a:pt x="3303929" y="0"/>
                  </a:lnTo>
                  <a:lnTo>
                    <a:pt x="3134720" y="415917"/>
                  </a:lnTo>
                  <a:lnTo>
                    <a:pt x="3132873" y="415917"/>
                  </a:lnTo>
                  <a:lnTo>
                    <a:pt x="3010060" y="711234"/>
                  </a:lnTo>
                  <a:lnTo>
                    <a:pt x="0" y="711234"/>
                  </a:lnTo>
                  <a:close/>
                </a:path>
              </a:pathLst>
            </a:custGeom>
            <a:noFill/>
            <a:ln w="19050">
              <a:solidFill>
                <a:srgbClr val="04C8F8">
                  <a:alpha val="8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AD20F13E-BAD5-4E1E-BA2A-F87B255B2643}"/>
                </a:ext>
              </a:extLst>
            </p:cNvPr>
            <p:cNvSpPr/>
            <p:nvPr/>
          </p:nvSpPr>
          <p:spPr>
            <a:xfrm>
              <a:off x="7467388" y="1689482"/>
              <a:ext cx="3303929" cy="711234"/>
            </a:xfrm>
            <a:custGeom>
              <a:avLst/>
              <a:gdLst>
                <a:gd name="connsiteX0" fmla="*/ 295781 w 3303929"/>
                <a:gd name="connsiteY0" fmla="*/ 0 h 711234"/>
                <a:gd name="connsiteX1" fmla="*/ 3303929 w 3303929"/>
                <a:gd name="connsiteY1" fmla="*/ 0 h 711234"/>
                <a:gd name="connsiteX2" fmla="*/ 3134720 w 3303929"/>
                <a:gd name="connsiteY2" fmla="*/ 415917 h 711234"/>
                <a:gd name="connsiteX3" fmla="*/ 3132873 w 3303929"/>
                <a:gd name="connsiteY3" fmla="*/ 415917 h 711234"/>
                <a:gd name="connsiteX4" fmla="*/ 3010060 w 3303929"/>
                <a:gd name="connsiteY4" fmla="*/ 711234 h 711234"/>
                <a:gd name="connsiteX5" fmla="*/ 0 w 3303929"/>
                <a:gd name="connsiteY5" fmla="*/ 711234 h 7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03929" h="711234">
                  <a:moveTo>
                    <a:pt x="295781" y="0"/>
                  </a:moveTo>
                  <a:lnTo>
                    <a:pt x="3303929" y="0"/>
                  </a:lnTo>
                  <a:lnTo>
                    <a:pt x="3134720" y="415917"/>
                  </a:lnTo>
                  <a:lnTo>
                    <a:pt x="3132873" y="415917"/>
                  </a:lnTo>
                  <a:lnTo>
                    <a:pt x="3010060" y="711234"/>
                  </a:lnTo>
                  <a:lnTo>
                    <a:pt x="0" y="711234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2194BD"/>
                </a:gs>
                <a:gs pos="100000">
                  <a:srgbClr val="0C183B"/>
                </a:gs>
              </a:gsLst>
              <a:lin ang="5400000" scaled="1"/>
              <a:tileRect/>
            </a:gradFill>
            <a:ln w="6350">
              <a:solidFill>
                <a:srgbClr val="04C8F8">
                  <a:alpha val="30000"/>
                </a:srgbClr>
              </a:solidFill>
            </a:ln>
            <a:effectLst>
              <a:innerShdw blurRad="215900">
                <a:srgbClr val="04C8F8">
                  <a:alpha val="37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123" name="矩形 122">
            <a:extLst>
              <a:ext uri="{FF2B5EF4-FFF2-40B4-BE49-F238E27FC236}">
                <a16:creationId xmlns:a16="http://schemas.microsoft.com/office/drawing/2014/main" id="{BF7E861B-DD6B-4328-B799-35F9367D3A46}"/>
              </a:ext>
            </a:extLst>
          </p:cNvPr>
          <p:cNvSpPr/>
          <p:nvPr/>
        </p:nvSpPr>
        <p:spPr>
          <a:xfrm>
            <a:off x="6491430" y="1865980"/>
            <a:ext cx="4060681" cy="4173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17663" algn="l"/>
              </a:tabLst>
              <a:defRPr/>
            </a:pP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100000">
                      <a:srgbClr val="BDF2FF"/>
                    </a:gs>
                    <a:gs pos="77000">
                      <a:srgbClr val="ADEDFD"/>
                    </a:gs>
                    <a:gs pos="44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3</a:t>
            </a:r>
            <a:r>
              <a:rPr kumimoji="0" lang="zh-CN" altLang="en-US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100000">
                      <a:srgbClr val="BDF2FF"/>
                    </a:gs>
                    <a:gs pos="77000">
                      <a:srgbClr val="ADEDFD"/>
                    </a:gs>
                    <a:gs pos="44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、数仓建模</a:t>
            </a:r>
          </a:p>
        </p:txBody>
      </p: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9D0BA3AA-8977-4923-A9FE-E184517B7370}"/>
              </a:ext>
            </a:extLst>
          </p:cNvPr>
          <p:cNvGrpSpPr/>
          <p:nvPr/>
        </p:nvGrpSpPr>
        <p:grpSpPr>
          <a:xfrm>
            <a:off x="6227928" y="2570251"/>
            <a:ext cx="4526523" cy="518464"/>
            <a:chOff x="7333037" y="1558236"/>
            <a:chExt cx="3438280" cy="920932"/>
          </a:xfrm>
        </p:grpSpPr>
        <p:grpSp>
          <p:nvGrpSpPr>
            <p:cNvPr id="125" name="PA-组合 7">
              <a:extLst>
                <a:ext uri="{FF2B5EF4-FFF2-40B4-BE49-F238E27FC236}">
                  <a16:creationId xmlns:a16="http://schemas.microsoft.com/office/drawing/2014/main" id="{F826AD33-CCD3-4148-AED4-0F03AB5A0E14}"/>
                </a:ext>
              </a:extLst>
            </p:cNvPr>
            <p:cNvGrpSpPr/>
            <p:nvPr>
              <p:custDataLst>
                <p:tags r:id="rId98"/>
              </p:custDataLst>
            </p:nvPr>
          </p:nvGrpSpPr>
          <p:grpSpPr>
            <a:xfrm flipH="1">
              <a:off x="7792060" y="1558236"/>
              <a:ext cx="800152" cy="84731"/>
              <a:chOff x="1853414" y="1574593"/>
              <a:chExt cx="849333" cy="64622"/>
            </a:xfrm>
          </p:grpSpPr>
          <p:sp>
            <p:nvSpPr>
              <p:cNvPr id="128" name="PA-平行四边形 143">
                <a:extLst>
                  <a:ext uri="{FF2B5EF4-FFF2-40B4-BE49-F238E27FC236}">
                    <a16:creationId xmlns:a16="http://schemas.microsoft.com/office/drawing/2014/main" id="{84A5C317-2241-4F71-ADB6-8C4D8185C0C6}"/>
                  </a:ext>
                </a:extLst>
              </p:cNvPr>
              <p:cNvSpPr/>
              <p:nvPr>
                <p:custDataLst>
                  <p:tags r:id="rId99"/>
                </p:custDataLst>
              </p:nvPr>
            </p:nvSpPr>
            <p:spPr>
              <a:xfrm flipH="1">
                <a:off x="1853414" y="1574593"/>
                <a:ext cx="95157" cy="64622"/>
              </a:xfrm>
              <a:custGeom>
                <a:avLst/>
                <a:gdLst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  <a:gd name="connsiteX0" fmla="*/ 1853414 w 1948571"/>
                  <a:gd name="connsiteY0" fmla="*/ 1639215 h 1639215"/>
                  <a:gd name="connsiteX1" fmla="*/ 0 w 1948571"/>
                  <a:gd name="connsiteY1" fmla="*/ 0 h 1639215"/>
                  <a:gd name="connsiteX2" fmla="*/ 1906982 w 1948571"/>
                  <a:gd name="connsiteY2" fmla="*/ 1574593 h 1639215"/>
                  <a:gd name="connsiteX3" fmla="*/ 1948571 w 1948571"/>
                  <a:gd name="connsiteY3" fmla="*/ 1574593 h 1639215"/>
                  <a:gd name="connsiteX4" fmla="*/ 1895003 w 1948571"/>
                  <a:gd name="connsiteY4" fmla="*/ 1639215 h 1639215"/>
                  <a:gd name="connsiteX5" fmla="*/ 1853414 w 1948571"/>
                  <a:gd name="connsiteY5" fmla="*/ 1639215 h 1639215"/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157" h="64622">
                    <a:moveTo>
                      <a:pt x="0" y="64622"/>
                    </a:moveTo>
                    <a:lnTo>
                      <a:pt x="53568" y="0"/>
                    </a:lnTo>
                    <a:lnTo>
                      <a:pt x="95157" y="0"/>
                    </a:lnTo>
                    <a:lnTo>
                      <a:pt x="41589" y="64622"/>
                    </a:lnTo>
                    <a:lnTo>
                      <a:pt x="0" y="64622"/>
                    </a:lnTo>
                    <a:close/>
                  </a:path>
                </a:pathLst>
              </a:custGeom>
              <a:solidFill>
                <a:srgbClr val="04C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29" name="PA-任意多边形 9">
                <a:extLst>
                  <a:ext uri="{FF2B5EF4-FFF2-40B4-BE49-F238E27FC236}">
                    <a16:creationId xmlns:a16="http://schemas.microsoft.com/office/drawing/2014/main" id="{B664399F-2011-4DD1-9B6F-5B33A8A75C9D}"/>
                  </a:ext>
                </a:extLst>
              </p:cNvPr>
              <p:cNvSpPr/>
              <p:nvPr>
                <p:custDataLst>
                  <p:tags r:id="rId100"/>
                </p:custDataLst>
              </p:nvPr>
            </p:nvSpPr>
            <p:spPr>
              <a:xfrm>
                <a:off x="191626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91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30" name="PA-任意多边形 10">
                <a:extLst>
                  <a:ext uri="{FF2B5EF4-FFF2-40B4-BE49-F238E27FC236}">
                    <a16:creationId xmlns:a16="http://schemas.microsoft.com/office/drawing/2014/main" id="{7D60E405-3B43-4757-AA3E-0C3FF5AA7BBD}"/>
                  </a:ext>
                </a:extLst>
              </p:cNvPr>
              <p:cNvSpPr/>
              <p:nvPr>
                <p:custDataLst>
                  <p:tags r:id="rId101"/>
                </p:custDataLst>
              </p:nvPr>
            </p:nvSpPr>
            <p:spPr>
              <a:xfrm>
                <a:off x="1979111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83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31" name="PA-任意多边形 11">
                <a:extLst>
                  <a:ext uri="{FF2B5EF4-FFF2-40B4-BE49-F238E27FC236}">
                    <a16:creationId xmlns:a16="http://schemas.microsoft.com/office/drawing/2014/main" id="{1AC42CE2-534B-4711-8806-FDEEFA5DE0DF}"/>
                  </a:ext>
                </a:extLst>
              </p:cNvPr>
              <p:cNvSpPr/>
              <p:nvPr>
                <p:custDataLst>
                  <p:tags r:id="rId102"/>
                </p:custDataLst>
              </p:nvPr>
            </p:nvSpPr>
            <p:spPr>
              <a:xfrm>
                <a:off x="2041959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75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32" name="PA-任意多边形 12">
                <a:extLst>
                  <a:ext uri="{FF2B5EF4-FFF2-40B4-BE49-F238E27FC236}">
                    <a16:creationId xmlns:a16="http://schemas.microsoft.com/office/drawing/2014/main" id="{12641AB7-1866-4DB2-9DC5-9B553AB32517}"/>
                  </a:ext>
                </a:extLst>
              </p:cNvPr>
              <p:cNvSpPr/>
              <p:nvPr>
                <p:custDataLst>
                  <p:tags r:id="rId103"/>
                </p:custDataLst>
              </p:nvPr>
            </p:nvSpPr>
            <p:spPr>
              <a:xfrm>
                <a:off x="2104807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66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33" name="PA-任意多边形 13">
                <a:extLst>
                  <a:ext uri="{FF2B5EF4-FFF2-40B4-BE49-F238E27FC236}">
                    <a16:creationId xmlns:a16="http://schemas.microsoft.com/office/drawing/2014/main" id="{13FA9C2D-8C86-4275-ACD6-EE197ACAA090}"/>
                  </a:ext>
                </a:extLst>
              </p:cNvPr>
              <p:cNvSpPr/>
              <p:nvPr>
                <p:custDataLst>
                  <p:tags r:id="rId104"/>
                </p:custDataLst>
              </p:nvPr>
            </p:nvSpPr>
            <p:spPr>
              <a:xfrm>
                <a:off x="2167655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58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34" name="PA-任意多边形 14">
                <a:extLst>
                  <a:ext uri="{FF2B5EF4-FFF2-40B4-BE49-F238E27FC236}">
                    <a16:creationId xmlns:a16="http://schemas.microsoft.com/office/drawing/2014/main" id="{661BE8F4-6BDD-409D-976A-3B06EB7CE9D7}"/>
                  </a:ext>
                </a:extLst>
              </p:cNvPr>
              <p:cNvSpPr/>
              <p:nvPr>
                <p:custDataLst>
                  <p:tags r:id="rId105"/>
                </p:custDataLst>
              </p:nvPr>
            </p:nvSpPr>
            <p:spPr>
              <a:xfrm>
                <a:off x="223050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50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35" name="PA-任意多边形 15">
                <a:extLst>
                  <a:ext uri="{FF2B5EF4-FFF2-40B4-BE49-F238E27FC236}">
                    <a16:creationId xmlns:a16="http://schemas.microsoft.com/office/drawing/2014/main" id="{AD2C835E-9561-41F6-AAB1-F38F98FB6362}"/>
                  </a:ext>
                </a:extLst>
              </p:cNvPr>
              <p:cNvSpPr/>
              <p:nvPr>
                <p:custDataLst>
                  <p:tags r:id="rId106"/>
                </p:custDataLst>
              </p:nvPr>
            </p:nvSpPr>
            <p:spPr>
              <a:xfrm>
                <a:off x="2293351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41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36" name="PA-任意多边形 16">
                <a:extLst>
                  <a:ext uri="{FF2B5EF4-FFF2-40B4-BE49-F238E27FC236}">
                    <a16:creationId xmlns:a16="http://schemas.microsoft.com/office/drawing/2014/main" id="{A6B0C344-DFCC-4137-9B5E-807CD8C64B17}"/>
                  </a:ext>
                </a:extLst>
              </p:cNvPr>
              <p:cNvSpPr/>
              <p:nvPr>
                <p:custDataLst>
                  <p:tags r:id="rId107"/>
                </p:custDataLst>
              </p:nvPr>
            </p:nvSpPr>
            <p:spPr>
              <a:xfrm>
                <a:off x="2356199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33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37" name="PA-任意多边形 17">
                <a:extLst>
                  <a:ext uri="{FF2B5EF4-FFF2-40B4-BE49-F238E27FC236}">
                    <a16:creationId xmlns:a16="http://schemas.microsoft.com/office/drawing/2014/main" id="{9B8EF8AE-A092-4AF9-B00F-2EF2AA933D87}"/>
                  </a:ext>
                </a:extLst>
              </p:cNvPr>
              <p:cNvSpPr/>
              <p:nvPr>
                <p:custDataLst>
                  <p:tags r:id="rId108"/>
                </p:custDataLst>
              </p:nvPr>
            </p:nvSpPr>
            <p:spPr>
              <a:xfrm>
                <a:off x="2419047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25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38" name="PA-任意多边形 18">
                <a:extLst>
                  <a:ext uri="{FF2B5EF4-FFF2-40B4-BE49-F238E27FC236}">
                    <a16:creationId xmlns:a16="http://schemas.microsoft.com/office/drawing/2014/main" id="{E85F240F-1EB5-4F56-8BFE-6F1E2E4ED759}"/>
                  </a:ext>
                </a:extLst>
              </p:cNvPr>
              <p:cNvSpPr/>
              <p:nvPr>
                <p:custDataLst>
                  <p:tags r:id="rId109"/>
                </p:custDataLst>
              </p:nvPr>
            </p:nvSpPr>
            <p:spPr>
              <a:xfrm>
                <a:off x="2481895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16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39" name="PA-任意多边形 19">
                <a:extLst>
                  <a:ext uri="{FF2B5EF4-FFF2-40B4-BE49-F238E27FC236}">
                    <a16:creationId xmlns:a16="http://schemas.microsoft.com/office/drawing/2014/main" id="{A43A64C7-FC83-466A-9FB9-EC098B16C209}"/>
                  </a:ext>
                </a:extLst>
              </p:cNvPr>
              <p:cNvSpPr/>
              <p:nvPr>
                <p:custDataLst>
                  <p:tags r:id="rId110"/>
                </p:custDataLst>
              </p:nvPr>
            </p:nvSpPr>
            <p:spPr>
              <a:xfrm>
                <a:off x="254474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8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40" name="PA-平行四边形 155">
                <a:extLst>
                  <a:ext uri="{FF2B5EF4-FFF2-40B4-BE49-F238E27FC236}">
                    <a16:creationId xmlns:a16="http://schemas.microsoft.com/office/drawing/2014/main" id="{85F46609-91DF-46F1-9CC2-1E9C952AB36A}"/>
                  </a:ext>
                </a:extLst>
              </p:cNvPr>
              <p:cNvSpPr/>
              <p:nvPr>
                <p:custDataLst>
                  <p:tags r:id="rId111"/>
                </p:custDataLst>
              </p:nvPr>
            </p:nvSpPr>
            <p:spPr>
              <a:xfrm flipH="1">
                <a:off x="2607590" y="1574593"/>
                <a:ext cx="95157" cy="64622"/>
              </a:xfrm>
              <a:custGeom>
                <a:avLst/>
                <a:gdLst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  <a:gd name="connsiteX0" fmla="*/ 2607590 w 2702747"/>
                  <a:gd name="connsiteY0" fmla="*/ 1639215 h 1639215"/>
                  <a:gd name="connsiteX1" fmla="*/ 0 w 2702747"/>
                  <a:gd name="connsiteY1" fmla="*/ 0 h 1639215"/>
                  <a:gd name="connsiteX2" fmla="*/ 2661158 w 2702747"/>
                  <a:gd name="connsiteY2" fmla="*/ 1574593 h 1639215"/>
                  <a:gd name="connsiteX3" fmla="*/ 2702747 w 2702747"/>
                  <a:gd name="connsiteY3" fmla="*/ 1574593 h 1639215"/>
                  <a:gd name="connsiteX4" fmla="*/ 2649179 w 2702747"/>
                  <a:gd name="connsiteY4" fmla="*/ 1639215 h 1639215"/>
                  <a:gd name="connsiteX5" fmla="*/ 2607590 w 2702747"/>
                  <a:gd name="connsiteY5" fmla="*/ 1639215 h 1639215"/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157" h="64622">
                    <a:moveTo>
                      <a:pt x="0" y="64622"/>
                    </a:moveTo>
                    <a:lnTo>
                      <a:pt x="53568" y="0"/>
                    </a:lnTo>
                    <a:lnTo>
                      <a:pt x="95157" y="0"/>
                    </a:lnTo>
                    <a:lnTo>
                      <a:pt x="41589" y="64622"/>
                    </a:lnTo>
                    <a:lnTo>
                      <a:pt x="0" y="64622"/>
                    </a:lnTo>
                    <a:close/>
                  </a:path>
                </a:pathLst>
              </a:custGeom>
              <a:solidFill>
                <a:srgbClr val="00FFF6">
                  <a:alpha val="0"/>
                </a:srgb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</p:grpSp>
        <p:sp>
          <p:nvSpPr>
            <p:cNvPr id="126" name="任意多边形: 形状 125">
              <a:extLst>
                <a:ext uri="{FF2B5EF4-FFF2-40B4-BE49-F238E27FC236}">
                  <a16:creationId xmlns:a16="http://schemas.microsoft.com/office/drawing/2014/main" id="{279EFC55-4A27-402C-814C-0FD791658EDD}"/>
                </a:ext>
              </a:extLst>
            </p:cNvPr>
            <p:cNvSpPr/>
            <p:nvPr/>
          </p:nvSpPr>
          <p:spPr>
            <a:xfrm>
              <a:off x="7333037" y="1767934"/>
              <a:ext cx="3303929" cy="711234"/>
            </a:xfrm>
            <a:custGeom>
              <a:avLst/>
              <a:gdLst>
                <a:gd name="connsiteX0" fmla="*/ 295781 w 3303929"/>
                <a:gd name="connsiteY0" fmla="*/ 0 h 711234"/>
                <a:gd name="connsiteX1" fmla="*/ 3303929 w 3303929"/>
                <a:gd name="connsiteY1" fmla="*/ 0 h 711234"/>
                <a:gd name="connsiteX2" fmla="*/ 3134720 w 3303929"/>
                <a:gd name="connsiteY2" fmla="*/ 415917 h 711234"/>
                <a:gd name="connsiteX3" fmla="*/ 3132873 w 3303929"/>
                <a:gd name="connsiteY3" fmla="*/ 415917 h 711234"/>
                <a:gd name="connsiteX4" fmla="*/ 3010060 w 3303929"/>
                <a:gd name="connsiteY4" fmla="*/ 711234 h 711234"/>
                <a:gd name="connsiteX5" fmla="*/ 0 w 3303929"/>
                <a:gd name="connsiteY5" fmla="*/ 711234 h 7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03929" h="711234">
                  <a:moveTo>
                    <a:pt x="295781" y="0"/>
                  </a:moveTo>
                  <a:lnTo>
                    <a:pt x="3303929" y="0"/>
                  </a:lnTo>
                  <a:lnTo>
                    <a:pt x="3134720" y="415917"/>
                  </a:lnTo>
                  <a:lnTo>
                    <a:pt x="3132873" y="415917"/>
                  </a:lnTo>
                  <a:lnTo>
                    <a:pt x="3010060" y="711234"/>
                  </a:lnTo>
                  <a:lnTo>
                    <a:pt x="0" y="711234"/>
                  </a:lnTo>
                  <a:close/>
                </a:path>
              </a:pathLst>
            </a:custGeom>
            <a:noFill/>
            <a:ln w="19050">
              <a:solidFill>
                <a:srgbClr val="04C8F8">
                  <a:alpha val="8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27" name="任意多边形: 形状 126">
              <a:extLst>
                <a:ext uri="{FF2B5EF4-FFF2-40B4-BE49-F238E27FC236}">
                  <a16:creationId xmlns:a16="http://schemas.microsoft.com/office/drawing/2014/main" id="{21A6AB6E-AE2B-4A25-A3F4-9B0757DA64C7}"/>
                </a:ext>
              </a:extLst>
            </p:cNvPr>
            <p:cNvSpPr/>
            <p:nvPr/>
          </p:nvSpPr>
          <p:spPr>
            <a:xfrm>
              <a:off x="7467388" y="1689482"/>
              <a:ext cx="3303929" cy="711234"/>
            </a:xfrm>
            <a:custGeom>
              <a:avLst/>
              <a:gdLst>
                <a:gd name="connsiteX0" fmla="*/ 295781 w 3303929"/>
                <a:gd name="connsiteY0" fmla="*/ 0 h 711234"/>
                <a:gd name="connsiteX1" fmla="*/ 3303929 w 3303929"/>
                <a:gd name="connsiteY1" fmla="*/ 0 h 711234"/>
                <a:gd name="connsiteX2" fmla="*/ 3134720 w 3303929"/>
                <a:gd name="connsiteY2" fmla="*/ 415917 h 711234"/>
                <a:gd name="connsiteX3" fmla="*/ 3132873 w 3303929"/>
                <a:gd name="connsiteY3" fmla="*/ 415917 h 711234"/>
                <a:gd name="connsiteX4" fmla="*/ 3010060 w 3303929"/>
                <a:gd name="connsiteY4" fmla="*/ 711234 h 711234"/>
                <a:gd name="connsiteX5" fmla="*/ 0 w 3303929"/>
                <a:gd name="connsiteY5" fmla="*/ 711234 h 7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03929" h="711234">
                  <a:moveTo>
                    <a:pt x="295781" y="0"/>
                  </a:moveTo>
                  <a:lnTo>
                    <a:pt x="3303929" y="0"/>
                  </a:lnTo>
                  <a:lnTo>
                    <a:pt x="3134720" y="415917"/>
                  </a:lnTo>
                  <a:lnTo>
                    <a:pt x="3132873" y="415917"/>
                  </a:lnTo>
                  <a:lnTo>
                    <a:pt x="3010060" y="711234"/>
                  </a:lnTo>
                  <a:lnTo>
                    <a:pt x="0" y="711234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2194BD"/>
                </a:gs>
                <a:gs pos="100000">
                  <a:srgbClr val="0C183B"/>
                </a:gs>
              </a:gsLst>
              <a:lin ang="5400000" scaled="1"/>
              <a:tileRect/>
            </a:gradFill>
            <a:ln w="6350">
              <a:solidFill>
                <a:srgbClr val="04C8F8">
                  <a:alpha val="30000"/>
                </a:srgbClr>
              </a:solidFill>
            </a:ln>
            <a:effectLst>
              <a:innerShdw blurRad="215900">
                <a:srgbClr val="04C8F8">
                  <a:alpha val="37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141" name="矩形 140">
            <a:extLst>
              <a:ext uri="{FF2B5EF4-FFF2-40B4-BE49-F238E27FC236}">
                <a16:creationId xmlns:a16="http://schemas.microsoft.com/office/drawing/2014/main" id="{C7EA1F0F-F9BD-4DCC-8A8C-AE7DA8828F4A}"/>
              </a:ext>
            </a:extLst>
          </p:cNvPr>
          <p:cNvSpPr/>
          <p:nvPr/>
        </p:nvSpPr>
        <p:spPr>
          <a:xfrm>
            <a:off x="6511680" y="2629887"/>
            <a:ext cx="4060681" cy="4173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17663" algn="l"/>
              </a:tabLst>
              <a:defRPr/>
            </a:pP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100000">
                      <a:srgbClr val="BDF2FF"/>
                    </a:gs>
                    <a:gs pos="77000">
                      <a:srgbClr val="ADEDFD"/>
                    </a:gs>
                    <a:gs pos="44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4</a:t>
            </a:r>
            <a:r>
              <a:rPr kumimoji="0" lang="zh-CN" altLang="en-US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100000">
                      <a:srgbClr val="BDF2FF"/>
                    </a:gs>
                    <a:gs pos="77000">
                      <a:srgbClr val="ADEDFD"/>
                    </a:gs>
                    <a:gs pos="44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、全流程调度</a:t>
            </a:r>
          </a:p>
        </p:txBody>
      </p: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DB6067D8-0C54-4DE2-AD7D-8A5BB99A22CF}"/>
              </a:ext>
            </a:extLst>
          </p:cNvPr>
          <p:cNvGrpSpPr/>
          <p:nvPr/>
        </p:nvGrpSpPr>
        <p:grpSpPr>
          <a:xfrm>
            <a:off x="6117385" y="3345651"/>
            <a:ext cx="4526523" cy="518464"/>
            <a:chOff x="7333037" y="1558236"/>
            <a:chExt cx="3438280" cy="920932"/>
          </a:xfrm>
        </p:grpSpPr>
        <p:grpSp>
          <p:nvGrpSpPr>
            <p:cNvPr id="143" name="PA-组合 7">
              <a:extLst>
                <a:ext uri="{FF2B5EF4-FFF2-40B4-BE49-F238E27FC236}">
                  <a16:creationId xmlns:a16="http://schemas.microsoft.com/office/drawing/2014/main" id="{79D05042-3A48-4B7F-8D43-E1D176A8EB11}"/>
                </a:ext>
              </a:extLst>
            </p:cNvPr>
            <p:cNvGrpSpPr/>
            <p:nvPr>
              <p:custDataLst>
                <p:tags r:id="rId84"/>
              </p:custDataLst>
            </p:nvPr>
          </p:nvGrpSpPr>
          <p:grpSpPr>
            <a:xfrm flipH="1">
              <a:off x="7792060" y="1558236"/>
              <a:ext cx="800152" cy="84731"/>
              <a:chOff x="1853414" y="1574593"/>
              <a:chExt cx="849333" cy="64622"/>
            </a:xfrm>
          </p:grpSpPr>
          <p:sp>
            <p:nvSpPr>
              <p:cNvPr id="146" name="PA-平行四边形 143">
                <a:extLst>
                  <a:ext uri="{FF2B5EF4-FFF2-40B4-BE49-F238E27FC236}">
                    <a16:creationId xmlns:a16="http://schemas.microsoft.com/office/drawing/2014/main" id="{F5984FF2-94F9-4BEA-8137-23931EF97051}"/>
                  </a:ext>
                </a:extLst>
              </p:cNvPr>
              <p:cNvSpPr/>
              <p:nvPr>
                <p:custDataLst>
                  <p:tags r:id="rId85"/>
                </p:custDataLst>
              </p:nvPr>
            </p:nvSpPr>
            <p:spPr>
              <a:xfrm flipH="1">
                <a:off x="1853414" y="1574593"/>
                <a:ext cx="95157" cy="64622"/>
              </a:xfrm>
              <a:custGeom>
                <a:avLst/>
                <a:gdLst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  <a:gd name="connsiteX0" fmla="*/ 1853414 w 1948571"/>
                  <a:gd name="connsiteY0" fmla="*/ 1639215 h 1639215"/>
                  <a:gd name="connsiteX1" fmla="*/ 0 w 1948571"/>
                  <a:gd name="connsiteY1" fmla="*/ 0 h 1639215"/>
                  <a:gd name="connsiteX2" fmla="*/ 1906982 w 1948571"/>
                  <a:gd name="connsiteY2" fmla="*/ 1574593 h 1639215"/>
                  <a:gd name="connsiteX3" fmla="*/ 1948571 w 1948571"/>
                  <a:gd name="connsiteY3" fmla="*/ 1574593 h 1639215"/>
                  <a:gd name="connsiteX4" fmla="*/ 1895003 w 1948571"/>
                  <a:gd name="connsiteY4" fmla="*/ 1639215 h 1639215"/>
                  <a:gd name="connsiteX5" fmla="*/ 1853414 w 1948571"/>
                  <a:gd name="connsiteY5" fmla="*/ 1639215 h 1639215"/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157" h="64622">
                    <a:moveTo>
                      <a:pt x="0" y="64622"/>
                    </a:moveTo>
                    <a:lnTo>
                      <a:pt x="53568" y="0"/>
                    </a:lnTo>
                    <a:lnTo>
                      <a:pt x="95157" y="0"/>
                    </a:lnTo>
                    <a:lnTo>
                      <a:pt x="41589" y="64622"/>
                    </a:lnTo>
                    <a:lnTo>
                      <a:pt x="0" y="64622"/>
                    </a:lnTo>
                    <a:close/>
                  </a:path>
                </a:pathLst>
              </a:custGeom>
              <a:solidFill>
                <a:srgbClr val="04C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47" name="PA-任意多边形 9">
                <a:extLst>
                  <a:ext uri="{FF2B5EF4-FFF2-40B4-BE49-F238E27FC236}">
                    <a16:creationId xmlns:a16="http://schemas.microsoft.com/office/drawing/2014/main" id="{EEAC0050-3B14-4DB6-91AF-537C13480C1D}"/>
                  </a:ext>
                </a:extLst>
              </p:cNvPr>
              <p:cNvSpPr/>
              <p:nvPr>
                <p:custDataLst>
                  <p:tags r:id="rId86"/>
                </p:custDataLst>
              </p:nvPr>
            </p:nvSpPr>
            <p:spPr>
              <a:xfrm>
                <a:off x="191626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91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48" name="PA-任意多边形 10">
                <a:extLst>
                  <a:ext uri="{FF2B5EF4-FFF2-40B4-BE49-F238E27FC236}">
                    <a16:creationId xmlns:a16="http://schemas.microsoft.com/office/drawing/2014/main" id="{80F34D59-A997-48A1-A783-10B93D2FCBBF}"/>
                  </a:ext>
                </a:extLst>
              </p:cNvPr>
              <p:cNvSpPr/>
              <p:nvPr>
                <p:custDataLst>
                  <p:tags r:id="rId87"/>
                </p:custDataLst>
              </p:nvPr>
            </p:nvSpPr>
            <p:spPr>
              <a:xfrm>
                <a:off x="1979111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83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49" name="PA-任意多边形 11">
                <a:extLst>
                  <a:ext uri="{FF2B5EF4-FFF2-40B4-BE49-F238E27FC236}">
                    <a16:creationId xmlns:a16="http://schemas.microsoft.com/office/drawing/2014/main" id="{2FEF0CDF-F741-425B-A3CA-E43C64D57AF3}"/>
                  </a:ext>
                </a:extLst>
              </p:cNvPr>
              <p:cNvSpPr/>
              <p:nvPr>
                <p:custDataLst>
                  <p:tags r:id="rId88"/>
                </p:custDataLst>
              </p:nvPr>
            </p:nvSpPr>
            <p:spPr>
              <a:xfrm>
                <a:off x="2041959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75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50" name="PA-任意多边形 12">
                <a:extLst>
                  <a:ext uri="{FF2B5EF4-FFF2-40B4-BE49-F238E27FC236}">
                    <a16:creationId xmlns:a16="http://schemas.microsoft.com/office/drawing/2014/main" id="{346F571C-8C30-49FE-90AE-85415731F81E}"/>
                  </a:ext>
                </a:extLst>
              </p:cNvPr>
              <p:cNvSpPr/>
              <p:nvPr>
                <p:custDataLst>
                  <p:tags r:id="rId89"/>
                </p:custDataLst>
              </p:nvPr>
            </p:nvSpPr>
            <p:spPr>
              <a:xfrm>
                <a:off x="2104807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66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51" name="PA-任意多边形 13">
                <a:extLst>
                  <a:ext uri="{FF2B5EF4-FFF2-40B4-BE49-F238E27FC236}">
                    <a16:creationId xmlns:a16="http://schemas.microsoft.com/office/drawing/2014/main" id="{36DA21FC-3D63-4EEF-A980-CA3D7228C194}"/>
                  </a:ext>
                </a:extLst>
              </p:cNvPr>
              <p:cNvSpPr/>
              <p:nvPr>
                <p:custDataLst>
                  <p:tags r:id="rId90"/>
                </p:custDataLst>
              </p:nvPr>
            </p:nvSpPr>
            <p:spPr>
              <a:xfrm>
                <a:off x="2167655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58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52" name="PA-任意多边形 14">
                <a:extLst>
                  <a:ext uri="{FF2B5EF4-FFF2-40B4-BE49-F238E27FC236}">
                    <a16:creationId xmlns:a16="http://schemas.microsoft.com/office/drawing/2014/main" id="{B6B63B66-58F0-46C9-9FC3-486318EDCF65}"/>
                  </a:ext>
                </a:extLst>
              </p:cNvPr>
              <p:cNvSpPr/>
              <p:nvPr>
                <p:custDataLst>
                  <p:tags r:id="rId91"/>
                </p:custDataLst>
              </p:nvPr>
            </p:nvSpPr>
            <p:spPr>
              <a:xfrm>
                <a:off x="223050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50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53" name="PA-任意多边形 15">
                <a:extLst>
                  <a:ext uri="{FF2B5EF4-FFF2-40B4-BE49-F238E27FC236}">
                    <a16:creationId xmlns:a16="http://schemas.microsoft.com/office/drawing/2014/main" id="{E0F2F5A2-A581-4516-B2CA-DB1A50A883B4}"/>
                  </a:ext>
                </a:extLst>
              </p:cNvPr>
              <p:cNvSpPr/>
              <p:nvPr>
                <p:custDataLst>
                  <p:tags r:id="rId92"/>
                </p:custDataLst>
              </p:nvPr>
            </p:nvSpPr>
            <p:spPr>
              <a:xfrm>
                <a:off x="2293351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41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54" name="PA-任意多边形 16">
                <a:extLst>
                  <a:ext uri="{FF2B5EF4-FFF2-40B4-BE49-F238E27FC236}">
                    <a16:creationId xmlns:a16="http://schemas.microsoft.com/office/drawing/2014/main" id="{4B46E2E8-6C3F-465E-B50F-5C63E39ECA72}"/>
                  </a:ext>
                </a:extLst>
              </p:cNvPr>
              <p:cNvSpPr/>
              <p:nvPr>
                <p:custDataLst>
                  <p:tags r:id="rId93"/>
                </p:custDataLst>
              </p:nvPr>
            </p:nvSpPr>
            <p:spPr>
              <a:xfrm>
                <a:off x="2356199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33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55" name="PA-任意多边形 17">
                <a:extLst>
                  <a:ext uri="{FF2B5EF4-FFF2-40B4-BE49-F238E27FC236}">
                    <a16:creationId xmlns:a16="http://schemas.microsoft.com/office/drawing/2014/main" id="{0900DA31-94DB-4435-88C2-FDACC4441849}"/>
                  </a:ext>
                </a:extLst>
              </p:cNvPr>
              <p:cNvSpPr/>
              <p:nvPr>
                <p:custDataLst>
                  <p:tags r:id="rId94"/>
                </p:custDataLst>
              </p:nvPr>
            </p:nvSpPr>
            <p:spPr>
              <a:xfrm>
                <a:off x="2419047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25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56" name="PA-任意多边形 18">
                <a:extLst>
                  <a:ext uri="{FF2B5EF4-FFF2-40B4-BE49-F238E27FC236}">
                    <a16:creationId xmlns:a16="http://schemas.microsoft.com/office/drawing/2014/main" id="{F588C9D7-2B7A-44BD-ABD0-755CB8D29E46}"/>
                  </a:ext>
                </a:extLst>
              </p:cNvPr>
              <p:cNvSpPr/>
              <p:nvPr>
                <p:custDataLst>
                  <p:tags r:id="rId95"/>
                </p:custDataLst>
              </p:nvPr>
            </p:nvSpPr>
            <p:spPr>
              <a:xfrm>
                <a:off x="2481895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16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57" name="PA-任意多边形 19">
                <a:extLst>
                  <a:ext uri="{FF2B5EF4-FFF2-40B4-BE49-F238E27FC236}">
                    <a16:creationId xmlns:a16="http://schemas.microsoft.com/office/drawing/2014/main" id="{8B640114-45E1-4E6A-A294-66DCB16EFE6C}"/>
                  </a:ext>
                </a:extLst>
              </p:cNvPr>
              <p:cNvSpPr/>
              <p:nvPr>
                <p:custDataLst>
                  <p:tags r:id="rId96"/>
                </p:custDataLst>
              </p:nvPr>
            </p:nvSpPr>
            <p:spPr>
              <a:xfrm>
                <a:off x="254474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8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58" name="PA-平行四边形 155">
                <a:extLst>
                  <a:ext uri="{FF2B5EF4-FFF2-40B4-BE49-F238E27FC236}">
                    <a16:creationId xmlns:a16="http://schemas.microsoft.com/office/drawing/2014/main" id="{D7BB17D0-8F9B-4384-BA97-ADA6807DCD08}"/>
                  </a:ext>
                </a:extLst>
              </p:cNvPr>
              <p:cNvSpPr/>
              <p:nvPr>
                <p:custDataLst>
                  <p:tags r:id="rId97"/>
                </p:custDataLst>
              </p:nvPr>
            </p:nvSpPr>
            <p:spPr>
              <a:xfrm flipH="1">
                <a:off x="2607590" y="1574593"/>
                <a:ext cx="95157" cy="64622"/>
              </a:xfrm>
              <a:custGeom>
                <a:avLst/>
                <a:gdLst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  <a:gd name="connsiteX0" fmla="*/ 2607590 w 2702747"/>
                  <a:gd name="connsiteY0" fmla="*/ 1639215 h 1639215"/>
                  <a:gd name="connsiteX1" fmla="*/ 0 w 2702747"/>
                  <a:gd name="connsiteY1" fmla="*/ 0 h 1639215"/>
                  <a:gd name="connsiteX2" fmla="*/ 2661158 w 2702747"/>
                  <a:gd name="connsiteY2" fmla="*/ 1574593 h 1639215"/>
                  <a:gd name="connsiteX3" fmla="*/ 2702747 w 2702747"/>
                  <a:gd name="connsiteY3" fmla="*/ 1574593 h 1639215"/>
                  <a:gd name="connsiteX4" fmla="*/ 2649179 w 2702747"/>
                  <a:gd name="connsiteY4" fmla="*/ 1639215 h 1639215"/>
                  <a:gd name="connsiteX5" fmla="*/ 2607590 w 2702747"/>
                  <a:gd name="connsiteY5" fmla="*/ 1639215 h 1639215"/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157" h="64622">
                    <a:moveTo>
                      <a:pt x="0" y="64622"/>
                    </a:moveTo>
                    <a:lnTo>
                      <a:pt x="53568" y="0"/>
                    </a:lnTo>
                    <a:lnTo>
                      <a:pt x="95157" y="0"/>
                    </a:lnTo>
                    <a:lnTo>
                      <a:pt x="41589" y="64622"/>
                    </a:lnTo>
                    <a:lnTo>
                      <a:pt x="0" y="64622"/>
                    </a:lnTo>
                    <a:close/>
                  </a:path>
                </a:pathLst>
              </a:custGeom>
              <a:solidFill>
                <a:srgbClr val="00FFF6">
                  <a:alpha val="0"/>
                </a:srgb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</p:grpSp>
        <p:sp>
          <p:nvSpPr>
            <p:cNvPr id="144" name="任意多边形: 形状 143">
              <a:extLst>
                <a:ext uri="{FF2B5EF4-FFF2-40B4-BE49-F238E27FC236}">
                  <a16:creationId xmlns:a16="http://schemas.microsoft.com/office/drawing/2014/main" id="{78C57AC4-A104-414C-A849-D4043B10D104}"/>
                </a:ext>
              </a:extLst>
            </p:cNvPr>
            <p:cNvSpPr/>
            <p:nvPr/>
          </p:nvSpPr>
          <p:spPr>
            <a:xfrm>
              <a:off x="7333037" y="1767934"/>
              <a:ext cx="3303929" cy="711234"/>
            </a:xfrm>
            <a:custGeom>
              <a:avLst/>
              <a:gdLst>
                <a:gd name="connsiteX0" fmla="*/ 295781 w 3303929"/>
                <a:gd name="connsiteY0" fmla="*/ 0 h 711234"/>
                <a:gd name="connsiteX1" fmla="*/ 3303929 w 3303929"/>
                <a:gd name="connsiteY1" fmla="*/ 0 h 711234"/>
                <a:gd name="connsiteX2" fmla="*/ 3134720 w 3303929"/>
                <a:gd name="connsiteY2" fmla="*/ 415917 h 711234"/>
                <a:gd name="connsiteX3" fmla="*/ 3132873 w 3303929"/>
                <a:gd name="connsiteY3" fmla="*/ 415917 h 711234"/>
                <a:gd name="connsiteX4" fmla="*/ 3010060 w 3303929"/>
                <a:gd name="connsiteY4" fmla="*/ 711234 h 711234"/>
                <a:gd name="connsiteX5" fmla="*/ 0 w 3303929"/>
                <a:gd name="connsiteY5" fmla="*/ 711234 h 7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03929" h="711234">
                  <a:moveTo>
                    <a:pt x="295781" y="0"/>
                  </a:moveTo>
                  <a:lnTo>
                    <a:pt x="3303929" y="0"/>
                  </a:lnTo>
                  <a:lnTo>
                    <a:pt x="3134720" y="415917"/>
                  </a:lnTo>
                  <a:lnTo>
                    <a:pt x="3132873" y="415917"/>
                  </a:lnTo>
                  <a:lnTo>
                    <a:pt x="3010060" y="711234"/>
                  </a:lnTo>
                  <a:lnTo>
                    <a:pt x="0" y="711234"/>
                  </a:lnTo>
                  <a:close/>
                </a:path>
              </a:pathLst>
            </a:custGeom>
            <a:noFill/>
            <a:ln w="19050">
              <a:solidFill>
                <a:srgbClr val="04C8F8">
                  <a:alpha val="8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45" name="任意多边形: 形状 144">
              <a:extLst>
                <a:ext uri="{FF2B5EF4-FFF2-40B4-BE49-F238E27FC236}">
                  <a16:creationId xmlns:a16="http://schemas.microsoft.com/office/drawing/2014/main" id="{19B0225D-7EFB-4C26-98CA-B04F7147324C}"/>
                </a:ext>
              </a:extLst>
            </p:cNvPr>
            <p:cNvSpPr/>
            <p:nvPr/>
          </p:nvSpPr>
          <p:spPr>
            <a:xfrm>
              <a:off x="7467388" y="1689482"/>
              <a:ext cx="3303929" cy="711234"/>
            </a:xfrm>
            <a:custGeom>
              <a:avLst/>
              <a:gdLst>
                <a:gd name="connsiteX0" fmla="*/ 295781 w 3303929"/>
                <a:gd name="connsiteY0" fmla="*/ 0 h 711234"/>
                <a:gd name="connsiteX1" fmla="*/ 3303929 w 3303929"/>
                <a:gd name="connsiteY1" fmla="*/ 0 h 711234"/>
                <a:gd name="connsiteX2" fmla="*/ 3134720 w 3303929"/>
                <a:gd name="connsiteY2" fmla="*/ 415917 h 711234"/>
                <a:gd name="connsiteX3" fmla="*/ 3132873 w 3303929"/>
                <a:gd name="connsiteY3" fmla="*/ 415917 h 711234"/>
                <a:gd name="connsiteX4" fmla="*/ 3010060 w 3303929"/>
                <a:gd name="connsiteY4" fmla="*/ 711234 h 711234"/>
                <a:gd name="connsiteX5" fmla="*/ 0 w 3303929"/>
                <a:gd name="connsiteY5" fmla="*/ 711234 h 7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03929" h="711234">
                  <a:moveTo>
                    <a:pt x="295781" y="0"/>
                  </a:moveTo>
                  <a:lnTo>
                    <a:pt x="3303929" y="0"/>
                  </a:lnTo>
                  <a:lnTo>
                    <a:pt x="3134720" y="415917"/>
                  </a:lnTo>
                  <a:lnTo>
                    <a:pt x="3132873" y="415917"/>
                  </a:lnTo>
                  <a:lnTo>
                    <a:pt x="3010060" y="711234"/>
                  </a:lnTo>
                  <a:lnTo>
                    <a:pt x="0" y="711234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2194BD"/>
                </a:gs>
                <a:gs pos="100000">
                  <a:srgbClr val="0C183B"/>
                </a:gs>
              </a:gsLst>
              <a:lin ang="5400000" scaled="1"/>
              <a:tileRect/>
            </a:gradFill>
            <a:ln w="6350">
              <a:solidFill>
                <a:srgbClr val="04C8F8">
                  <a:alpha val="30000"/>
                </a:srgbClr>
              </a:solidFill>
            </a:ln>
            <a:effectLst>
              <a:innerShdw blurRad="215900">
                <a:srgbClr val="04C8F8">
                  <a:alpha val="37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159" name="矩形 158">
            <a:extLst>
              <a:ext uri="{FF2B5EF4-FFF2-40B4-BE49-F238E27FC236}">
                <a16:creationId xmlns:a16="http://schemas.microsoft.com/office/drawing/2014/main" id="{8A586A17-4328-4755-ACCC-418410C613CE}"/>
              </a:ext>
            </a:extLst>
          </p:cNvPr>
          <p:cNvSpPr/>
          <p:nvPr/>
        </p:nvSpPr>
        <p:spPr>
          <a:xfrm>
            <a:off x="6401137" y="3405287"/>
            <a:ext cx="4060681" cy="4173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17663" algn="l"/>
              </a:tabLst>
              <a:defRPr/>
            </a:pP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100000">
                      <a:srgbClr val="BDF2FF"/>
                    </a:gs>
                    <a:gs pos="77000">
                      <a:srgbClr val="ADEDFD"/>
                    </a:gs>
                    <a:gs pos="44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1</a:t>
            </a:r>
            <a:r>
              <a:rPr kumimoji="0" lang="zh-CN" altLang="en-US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100000">
                      <a:srgbClr val="BDF2FF"/>
                    </a:gs>
                    <a:gs pos="77000">
                      <a:srgbClr val="ADEDFD"/>
                    </a:gs>
                    <a:gs pos="44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、各服务器节点进程运行情况</a:t>
            </a:r>
          </a:p>
        </p:txBody>
      </p: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D0A2178D-29F0-4526-AE8D-131091ADA32D}"/>
              </a:ext>
            </a:extLst>
          </p:cNvPr>
          <p:cNvGrpSpPr/>
          <p:nvPr/>
        </p:nvGrpSpPr>
        <p:grpSpPr>
          <a:xfrm>
            <a:off x="6097743" y="3375578"/>
            <a:ext cx="4526523" cy="518464"/>
            <a:chOff x="7333037" y="1558236"/>
            <a:chExt cx="3438280" cy="920932"/>
          </a:xfrm>
        </p:grpSpPr>
        <p:grpSp>
          <p:nvGrpSpPr>
            <p:cNvPr id="161" name="PA-组合 7">
              <a:extLst>
                <a:ext uri="{FF2B5EF4-FFF2-40B4-BE49-F238E27FC236}">
                  <a16:creationId xmlns:a16="http://schemas.microsoft.com/office/drawing/2014/main" id="{7A5D8446-5C36-40B1-B371-79E41F6EFCB4}"/>
                </a:ext>
              </a:extLst>
            </p:cNvPr>
            <p:cNvGrpSpPr/>
            <p:nvPr>
              <p:custDataLst>
                <p:tags r:id="rId70"/>
              </p:custDataLst>
            </p:nvPr>
          </p:nvGrpSpPr>
          <p:grpSpPr>
            <a:xfrm flipH="1">
              <a:off x="7792060" y="1558236"/>
              <a:ext cx="800152" cy="84731"/>
              <a:chOff x="1853414" y="1574593"/>
              <a:chExt cx="849333" cy="64622"/>
            </a:xfrm>
          </p:grpSpPr>
          <p:sp>
            <p:nvSpPr>
              <p:cNvPr id="164" name="PA-平行四边形 143">
                <a:extLst>
                  <a:ext uri="{FF2B5EF4-FFF2-40B4-BE49-F238E27FC236}">
                    <a16:creationId xmlns:a16="http://schemas.microsoft.com/office/drawing/2014/main" id="{FAE1471C-07D3-40D9-8AEF-463EB9B8EEF8}"/>
                  </a:ext>
                </a:extLst>
              </p:cNvPr>
              <p:cNvSpPr/>
              <p:nvPr>
                <p:custDataLst>
                  <p:tags r:id="rId71"/>
                </p:custDataLst>
              </p:nvPr>
            </p:nvSpPr>
            <p:spPr>
              <a:xfrm flipH="1">
                <a:off x="1853414" y="1574593"/>
                <a:ext cx="95157" cy="64622"/>
              </a:xfrm>
              <a:custGeom>
                <a:avLst/>
                <a:gdLst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  <a:gd name="connsiteX0" fmla="*/ 1853414 w 1948571"/>
                  <a:gd name="connsiteY0" fmla="*/ 1639215 h 1639215"/>
                  <a:gd name="connsiteX1" fmla="*/ 0 w 1948571"/>
                  <a:gd name="connsiteY1" fmla="*/ 0 h 1639215"/>
                  <a:gd name="connsiteX2" fmla="*/ 1906982 w 1948571"/>
                  <a:gd name="connsiteY2" fmla="*/ 1574593 h 1639215"/>
                  <a:gd name="connsiteX3" fmla="*/ 1948571 w 1948571"/>
                  <a:gd name="connsiteY3" fmla="*/ 1574593 h 1639215"/>
                  <a:gd name="connsiteX4" fmla="*/ 1895003 w 1948571"/>
                  <a:gd name="connsiteY4" fmla="*/ 1639215 h 1639215"/>
                  <a:gd name="connsiteX5" fmla="*/ 1853414 w 1948571"/>
                  <a:gd name="connsiteY5" fmla="*/ 1639215 h 1639215"/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157" h="64622">
                    <a:moveTo>
                      <a:pt x="0" y="64622"/>
                    </a:moveTo>
                    <a:lnTo>
                      <a:pt x="53568" y="0"/>
                    </a:lnTo>
                    <a:lnTo>
                      <a:pt x="95157" y="0"/>
                    </a:lnTo>
                    <a:lnTo>
                      <a:pt x="41589" y="64622"/>
                    </a:lnTo>
                    <a:lnTo>
                      <a:pt x="0" y="64622"/>
                    </a:lnTo>
                    <a:close/>
                  </a:path>
                </a:pathLst>
              </a:custGeom>
              <a:solidFill>
                <a:srgbClr val="04C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65" name="PA-任意多边形 9">
                <a:extLst>
                  <a:ext uri="{FF2B5EF4-FFF2-40B4-BE49-F238E27FC236}">
                    <a16:creationId xmlns:a16="http://schemas.microsoft.com/office/drawing/2014/main" id="{897CE405-B43E-416C-A92D-61A39054114A}"/>
                  </a:ext>
                </a:extLst>
              </p:cNvPr>
              <p:cNvSpPr/>
              <p:nvPr>
                <p:custDataLst>
                  <p:tags r:id="rId72"/>
                </p:custDataLst>
              </p:nvPr>
            </p:nvSpPr>
            <p:spPr>
              <a:xfrm>
                <a:off x="191626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91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66" name="PA-任意多边形 10">
                <a:extLst>
                  <a:ext uri="{FF2B5EF4-FFF2-40B4-BE49-F238E27FC236}">
                    <a16:creationId xmlns:a16="http://schemas.microsoft.com/office/drawing/2014/main" id="{B0710C05-A348-4EB6-B5B8-A68D97571151}"/>
                  </a:ext>
                </a:extLst>
              </p:cNvPr>
              <p:cNvSpPr/>
              <p:nvPr>
                <p:custDataLst>
                  <p:tags r:id="rId73"/>
                </p:custDataLst>
              </p:nvPr>
            </p:nvSpPr>
            <p:spPr>
              <a:xfrm>
                <a:off x="1979111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83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67" name="PA-任意多边形 11">
                <a:extLst>
                  <a:ext uri="{FF2B5EF4-FFF2-40B4-BE49-F238E27FC236}">
                    <a16:creationId xmlns:a16="http://schemas.microsoft.com/office/drawing/2014/main" id="{A92206DB-0D2C-4605-BF83-1802AF6936D1}"/>
                  </a:ext>
                </a:extLst>
              </p:cNvPr>
              <p:cNvSpPr/>
              <p:nvPr>
                <p:custDataLst>
                  <p:tags r:id="rId74"/>
                </p:custDataLst>
              </p:nvPr>
            </p:nvSpPr>
            <p:spPr>
              <a:xfrm>
                <a:off x="2041959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75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68" name="PA-任意多边形 12">
                <a:extLst>
                  <a:ext uri="{FF2B5EF4-FFF2-40B4-BE49-F238E27FC236}">
                    <a16:creationId xmlns:a16="http://schemas.microsoft.com/office/drawing/2014/main" id="{1C166DC4-84D1-48E7-9FDA-E99DDFDCAA90}"/>
                  </a:ext>
                </a:extLst>
              </p:cNvPr>
              <p:cNvSpPr/>
              <p:nvPr>
                <p:custDataLst>
                  <p:tags r:id="rId75"/>
                </p:custDataLst>
              </p:nvPr>
            </p:nvSpPr>
            <p:spPr>
              <a:xfrm>
                <a:off x="2104807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66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69" name="PA-任意多边形 13">
                <a:extLst>
                  <a:ext uri="{FF2B5EF4-FFF2-40B4-BE49-F238E27FC236}">
                    <a16:creationId xmlns:a16="http://schemas.microsoft.com/office/drawing/2014/main" id="{A28BED90-83B7-437F-905B-51BAFB70EBFB}"/>
                  </a:ext>
                </a:extLst>
              </p:cNvPr>
              <p:cNvSpPr/>
              <p:nvPr>
                <p:custDataLst>
                  <p:tags r:id="rId76"/>
                </p:custDataLst>
              </p:nvPr>
            </p:nvSpPr>
            <p:spPr>
              <a:xfrm>
                <a:off x="2167655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58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70" name="PA-任意多边形 14">
                <a:extLst>
                  <a:ext uri="{FF2B5EF4-FFF2-40B4-BE49-F238E27FC236}">
                    <a16:creationId xmlns:a16="http://schemas.microsoft.com/office/drawing/2014/main" id="{EDD8F524-FA7D-4E74-926B-ADA2700E1970}"/>
                  </a:ext>
                </a:extLst>
              </p:cNvPr>
              <p:cNvSpPr/>
              <p:nvPr>
                <p:custDataLst>
                  <p:tags r:id="rId77"/>
                </p:custDataLst>
              </p:nvPr>
            </p:nvSpPr>
            <p:spPr>
              <a:xfrm>
                <a:off x="223050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50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71" name="PA-任意多边形 15">
                <a:extLst>
                  <a:ext uri="{FF2B5EF4-FFF2-40B4-BE49-F238E27FC236}">
                    <a16:creationId xmlns:a16="http://schemas.microsoft.com/office/drawing/2014/main" id="{83BC7C8D-819B-495A-A38C-8D340AB17F9B}"/>
                  </a:ext>
                </a:extLst>
              </p:cNvPr>
              <p:cNvSpPr/>
              <p:nvPr>
                <p:custDataLst>
                  <p:tags r:id="rId78"/>
                </p:custDataLst>
              </p:nvPr>
            </p:nvSpPr>
            <p:spPr>
              <a:xfrm>
                <a:off x="2293351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41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72" name="PA-任意多边形 16">
                <a:extLst>
                  <a:ext uri="{FF2B5EF4-FFF2-40B4-BE49-F238E27FC236}">
                    <a16:creationId xmlns:a16="http://schemas.microsoft.com/office/drawing/2014/main" id="{4D0DB245-3561-4DDE-9ECC-CF64077B3952}"/>
                  </a:ext>
                </a:extLst>
              </p:cNvPr>
              <p:cNvSpPr/>
              <p:nvPr>
                <p:custDataLst>
                  <p:tags r:id="rId79"/>
                </p:custDataLst>
              </p:nvPr>
            </p:nvSpPr>
            <p:spPr>
              <a:xfrm>
                <a:off x="2356199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33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73" name="PA-任意多边形 17">
                <a:extLst>
                  <a:ext uri="{FF2B5EF4-FFF2-40B4-BE49-F238E27FC236}">
                    <a16:creationId xmlns:a16="http://schemas.microsoft.com/office/drawing/2014/main" id="{E3AE5BC4-86B9-4846-8973-6DC7C52BE72A}"/>
                  </a:ext>
                </a:extLst>
              </p:cNvPr>
              <p:cNvSpPr/>
              <p:nvPr>
                <p:custDataLst>
                  <p:tags r:id="rId80"/>
                </p:custDataLst>
              </p:nvPr>
            </p:nvSpPr>
            <p:spPr>
              <a:xfrm>
                <a:off x="2419047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25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74" name="PA-任意多边形 18">
                <a:extLst>
                  <a:ext uri="{FF2B5EF4-FFF2-40B4-BE49-F238E27FC236}">
                    <a16:creationId xmlns:a16="http://schemas.microsoft.com/office/drawing/2014/main" id="{3E0E9A89-72AE-48A8-A892-F615ED371BC8}"/>
                  </a:ext>
                </a:extLst>
              </p:cNvPr>
              <p:cNvSpPr/>
              <p:nvPr>
                <p:custDataLst>
                  <p:tags r:id="rId81"/>
                </p:custDataLst>
              </p:nvPr>
            </p:nvSpPr>
            <p:spPr>
              <a:xfrm>
                <a:off x="2481895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16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75" name="PA-任意多边形 19">
                <a:extLst>
                  <a:ext uri="{FF2B5EF4-FFF2-40B4-BE49-F238E27FC236}">
                    <a16:creationId xmlns:a16="http://schemas.microsoft.com/office/drawing/2014/main" id="{E2937C4D-A495-44E2-8E94-58555B0DEECF}"/>
                  </a:ext>
                </a:extLst>
              </p:cNvPr>
              <p:cNvSpPr/>
              <p:nvPr>
                <p:custDataLst>
                  <p:tags r:id="rId82"/>
                </p:custDataLst>
              </p:nvPr>
            </p:nvSpPr>
            <p:spPr>
              <a:xfrm>
                <a:off x="254474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8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76" name="PA-平行四边形 155">
                <a:extLst>
                  <a:ext uri="{FF2B5EF4-FFF2-40B4-BE49-F238E27FC236}">
                    <a16:creationId xmlns:a16="http://schemas.microsoft.com/office/drawing/2014/main" id="{4A968EEF-E6C9-424D-BA74-CD8EB5C9E3A3}"/>
                  </a:ext>
                </a:extLst>
              </p:cNvPr>
              <p:cNvSpPr/>
              <p:nvPr>
                <p:custDataLst>
                  <p:tags r:id="rId83"/>
                </p:custDataLst>
              </p:nvPr>
            </p:nvSpPr>
            <p:spPr>
              <a:xfrm flipH="1">
                <a:off x="2607590" y="1574593"/>
                <a:ext cx="95157" cy="64622"/>
              </a:xfrm>
              <a:custGeom>
                <a:avLst/>
                <a:gdLst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  <a:gd name="connsiteX0" fmla="*/ 2607590 w 2702747"/>
                  <a:gd name="connsiteY0" fmla="*/ 1639215 h 1639215"/>
                  <a:gd name="connsiteX1" fmla="*/ 0 w 2702747"/>
                  <a:gd name="connsiteY1" fmla="*/ 0 h 1639215"/>
                  <a:gd name="connsiteX2" fmla="*/ 2661158 w 2702747"/>
                  <a:gd name="connsiteY2" fmla="*/ 1574593 h 1639215"/>
                  <a:gd name="connsiteX3" fmla="*/ 2702747 w 2702747"/>
                  <a:gd name="connsiteY3" fmla="*/ 1574593 h 1639215"/>
                  <a:gd name="connsiteX4" fmla="*/ 2649179 w 2702747"/>
                  <a:gd name="connsiteY4" fmla="*/ 1639215 h 1639215"/>
                  <a:gd name="connsiteX5" fmla="*/ 2607590 w 2702747"/>
                  <a:gd name="connsiteY5" fmla="*/ 1639215 h 1639215"/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157" h="64622">
                    <a:moveTo>
                      <a:pt x="0" y="64622"/>
                    </a:moveTo>
                    <a:lnTo>
                      <a:pt x="53568" y="0"/>
                    </a:lnTo>
                    <a:lnTo>
                      <a:pt x="95157" y="0"/>
                    </a:lnTo>
                    <a:lnTo>
                      <a:pt x="41589" y="64622"/>
                    </a:lnTo>
                    <a:lnTo>
                      <a:pt x="0" y="64622"/>
                    </a:lnTo>
                    <a:close/>
                  </a:path>
                </a:pathLst>
              </a:custGeom>
              <a:solidFill>
                <a:srgbClr val="00FFF6">
                  <a:alpha val="0"/>
                </a:srgb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</p:grpSp>
        <p:sp>
          <p:nvSpPr>
            <p:cNvPr id="162" name="任意多边形: 形状 161">
              <a:extLst>
                <a:ext uri="{FF2B5EF4-FFF2-40B4-BE49-F238E27FC236}">
                  <a16:creationId xmlns:a16="http://schemas.microsoft.com/office/drawing/2014/main" id="{46315657-90BB-4FA0-8265-AE2C21D10706}"/>
                </a:ext>
              </a:extLst>
            </p:cNvPr>
            <p:cNvSpPr/>
            <p:nvPr/>
          </p:nvSpPr>
          <p:spPr>
            <a:xfrm>
              <a:off x="7333037" y="1767934"/>
              <a:ext cx="3303929" cy="711234"/>
            </a:xfrm>
            <a:custGeom>
              <a:avLst/>
              <a:gdLst>
                <a:gd name="connsiteX0" fmla="*/ 295781 w 3303929"/>
                <a:gd name="connsiteY0" fmla="*/ 0 h 711234"/>
                <a:gd name="connsiteX1" fmla="*/ 3303929 w 3303929"/>
                <a:gd name="connsiteY1" fmla="*/ 0 h 711234"/>
                <a:gd name="connsiteX2" fmla="*/ 3134720 w 3303929"/>
                <a:gd name="connsiteY2" fmla="*/ 415917 h 711234"/>
                <a:gd name="connsiteX3" fmla="*/ 3132873 w 3303929"/>
                <a:gd name="connsiteY3" fmla="*/ 415917 h 711234"/>
                <a:gd name="connsiteX4" fmla="*/ 3010060 w 3303929"/>
                <a:gd name="connsiteY4" fmla="*/ 711234 h 711234"/>
                <a:gd name="connsiteX5" fmla="*/ 0 w 3303929"/>
                <a:gd name="connsiteY5" fmla="*/ 711234 h 7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03929" h="711234">
                  <a:moveTo>
                    <a:pt x="295781" y="0"/>
                  </a:moveTo>
                  <a:lnTo>
                    <a:pt x="3303929" y="0"/>
                  </a:lnTo>
                  <a:lnTo>
                    <a:pt x="3134720" y="415917"/>
                  </a:lnTo>
                  <a:lnTo>
                    <a:pt x="3132873" y="415917"/>
                  </a:lnTo>
                  <a:lnTo>
                    <a:pt x="3010060" y="711234"/>
                  </a:lnTo>
                  <a:lnTo>
                    <a:pt x="0" y="711234"/>
                  </a:lnTo>
                  <a:close/>
                </a:path>
              </a:pathLst>
            </a:custGeom>
            <a:noFill/>
            <a:ln w="19050">
              <a:solidFill>
                <a:srgbClr val="04C8F8">
                  <a:alpha val="8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5C0CB954-6EF1-4527-A453-5860F40DB3AE}"/>
                </a:ext>
              </a:extLst>
            </p:cNvPr>
            <p:cNvSpPr/>
            <p:nvPr/>
          </p:nvSpPr>
          <p:spPr>
            <a:xfrm>
              <a:off x="7467388" y="1689482"/>
              <a:ext cx="3303929" cy="711234"/>
            </a:xfrm>
            <a:custGeom>
              <a:avLst/>
              <a:gdLst>
                <a:gd name="connsiteX0" fmla="*/ 295781 w 3303929"/>
                <a:gd name="connsiteY0" fmla="*/ 0 h 711234"/>
                <a:gd name="connsiteX1" fmla="*/ 3303929 w 3303929"/>
                <a:gd name="connsiteY1" fmla="*/ 0 h 711234"/>
                <a:gd name="connsiteX2" fmla="*/ 3134720 w 3303929"/>
                <a:gd name="connsiteY2" fmla="*/ 415917 h 711234"/>
                <a:gd name="connsiteX3" fmla="*/ 3132873 w 3303929"/>
                <a:gd name="connsiteY3" fmla="*/ 415917 h 711234"/>
                <a:gd name="connsiteX4" fmla="*/ 3010060 w 3303929"/>
                <a:gd name="connsiteY4" fmla="*/ 711234 h 711234"/>
                <a:gd name="connsiteX5" fmla="*/ 0 w 3303929"/>
                <a:gd name="connsiteY5" fmla="*/ 711234 h 7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03929" h="711234">
                  <a:moveTo>
                    <a:pt x="295781" y="0"/>
                  </a:moveTo>
                  <a:lnTo>
                    <a:pt x="3303929" y="0"/>
                  </a:lnTo>
                  <a:lnTo>
                    <a:pt x="3134720" y="415917"/>
                  </a:lnTo>
                  <a:lnTo>
                    <a:pt x="3132873" y="415917"/>
                  </a:lnTo>
                  <a:lnTo>
                    <a:pt x="3010060" y="711234"/>
                  </a:lnTo>
                  <a:lnTo>
                    <a:pt x="0" y="711234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2194BD"/>
                </a:gs>
                <a:gs pos="100000">
                  <a:srgbClr val="0C183B"/>
                </a:gs>
              </a:gsLst>
              <a:lin ang="5400000" scaled="1"/>
              <a:tileRect/>
            </a:gradFill>
            <a:ln w="6350">
              <a:solidFill>
                <a:srgbClr val="04C8F8">
                  <a:alpha val="30000"/>
                </a:srgbClr>
              </a:solidFill>
            </a:ln>
            <a:effectLst>
              <a:innerShdw blurRad="215900">
                <a:srgbClr val="04C8F8">
                  <a:alpha val="37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177" name="矩形 176">
            <a:extLst>
              <a:ext uri="{FF2B5EF4-FFF2-40B4-BE49-F238E27FC236}">
                <a16:creationId xmlns:a16="http://schemas.microsoft.com/office/drawing/2014/main" id="{0340E969-0EE0-44AB-ADCB-27F680AADAF3}"/>
              </a:ext>
            </a:extLst>
          </p:cNvPr>
          <p:cNvSpPr/>
          <p:nvPr/>
        </p:nvSpPr>
        <p:spPr>
          <a:xfrm>
            <a:off x="6161867" y="3446909"/>
            <a:ext cx="4060681" cy="4173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17663" algn="l"/>
              </a:tabLst>
              <a:defRPr/>
            </a:pP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100000">
                      <a:srgbClr val="BDF2FF"/>
                    </a:gs>
                    <a:gs pos="77000">
                      <a:srgbClr val="ADEDFD"/>
                    </a:gs>
                    <a:gs pos="44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5</a:t>
            </a:r>
            <a:r>
              <a:rPr kumimoji="0" lang="zh-CN" altLang="en-US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100000">
                      <a:srgbClr val="BDF2FF"/>
                    </a:gs>
                    <a:gs pos="77000">
                      <a:srgbClr val="ADEDFD"/>
                    </a:gs>
                    <a:gs pos="44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、集群监控</a:t>
            </a:r>
          </a:p>
        </p:txBody>
      </p:sp>
      <p:grpSp>
        <p:nvGrpSpPr>
          <p:cNvPr id="178" name="组合 177">
            <a:extLst>
              <a:ext uri="{FF2B5EF4-FFF2-40B4-BE49-F238E27FC236}">
                <a16:creationId xmlns:a16="http://schemas.microsoft.com/office/drawing/2014/main" id="{7BC354E2-A7F6-4D69-9E17-7E9CEFFA6FE1}"/>
              </a:ext>
            </a:extLst>
          </p:cNvPr>
          <p:cNvGrpSpPr/>
          <p:nvPr/>
        </p:nvGrpSpPr>
        <p:grpSpPr>
          <a:xfrm>
            <a:off x="5792635" y="4053780"/>
            <a:ext cx="4526523" cy="518464"/>
            <a:chOff x="7333037" y="1558236"/>
            <a:chExt cx="3438280" cy="920932"/>
          </a:xfrm>
        </p:grpSpPr>
        <p:grpSp>
          <p:nvGrpSpPr>
            <p:cNvPr id="179" name="PA-组合 7">
              <a:extLst>
                <a:ext uri="{FF2B5EF4-FFF2-40B4-BE49-F238E27FC236}">
                  <a16:creationId xmlns:a16="http://schemas.microsoft.com/office/drawing/2014/main" id="{8B3DDE39-65DA-4A38-A689-0706CC2E8509}"/>
                </a:ext>
              </a:extLst>
            </p:cNvPr>
            <p:cNvGrpSpPr/>
            <p:nvPr>
              <p:custDataLst>
                <p:tags r:id="rId56"/>
              </p:custDataLst>
            </p:nvPr>
          </p:nvGrpSpPr>
          <p:grpSpPr>
            <a:xfrm flipH="1">
              <a:off x="7792060" y="1558236"/>
              <a:ext cx="800152" cy="84731"/>
              <a:chOff x="1853414" y="1574593"/>
              <a:chExt cx="849333" cy="64622"/>
            </a:xfrm>
          </p:grpSpPr>
          <p:sp>
            <p:nvSpPr>
              <p:cNvPr id="182" name="PA-平行四边形 143">
                <a:extLst>
                  <a:ext uri="{FF2B5EF4-FFF2-40B4-BE49-F238E27FC236}">
                    <a16:creationId xmlns:a16="http://schemas.microsoft.com/office/drawing/2014/main" id="{8554A7BC-BB2C-4B8D-81E8-D10E966AC1BF}"/>
                  </a:ext>
                </a:extLst>
              </p:cNvPr>
              <p:cNvSpPr/>
              <p:nvPr>
                <p:custDataLst>
                  <p:tags r:id="rId57"/>
                </p:custDataLst>
              </p:nvPr>
            </p:nvSpPr>
            <p:spPr>
              <a:xfrm flipH="1">
                <a:off x="1853414" y="1574593"/>
                <a:ext cx="95157" cy="64622"/>
              </a:xfrm>
              <a:custGeom>
                <a:avLst/>
                <a:gdLst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  <a:gd name="connsiteX0" fmla="*/ 1853414 w 1948571"/>
                  <a:gd name="connsiteY0" fmla="*/ 1639215 h 1639215"/>
                  <a:gd name="connsiteX1" fmla="*/ 0 w 1948571"/>
                  <a:gd name="connsiteY1" fmla="*/ 0 h 1639215"/>
                  <a:gd name="connsiteX2" fmla="*/ 1906982 w 1948571"/>
                  <a:gd name="connsiteY2" fmla="*/ 1574593 h 1639215"/>
                  <a:gd name="connsiteX3" fmla="*/ 1948571 w 1948571"/>
                  <a:gd name="connsiteY3" fmla="*/ 1574593 h 1639215"/>
                  <a:gd name="connsiteX4" fmla="*/ 1895003 w 1948571"/>
                  <a:gd name="connsiteY4" fmla="*/ 1639215 h 1639215"/>
                  <a:gd name="connsiteX5" fmla="*/ 1853414 w 1948571"/>
                  <a:gd name="connsiteY5" fmla="*/ 1639215 h 1639215"/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157" h="64622">
                    <a:moveTo>
                      <a:pt x="0" y="64622"/>
                    </a:moveTo>
                    <a:lnTo>
                      <a:pt x="53568" y="0"/>
                    </a:lnTo>
                    <a:lnTo>
                      <a:pt x="95157" y="0"/>
                    </a:lnTo>
                    <a:lnTo>
                      <a:pt x="41589" y="64622"/>
                    </a:lnTo>
                    <a:lnTo>
                      <a:pt x="0" y="64622"/>
                    </a:lnTo>
                    <a:close/>
                  </a:path>
                </a:pathLst>
              </a:custGeom>
              <a:solidFill>
                <a:srgbClr val="04C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83" name="PA-任意多边形 9">
                <a:extLst>
                  <a:ext uri="{FF2B5EF4-FFF2-40B4-BE49-F238E27FC236}">
                    <a16:creationId xmlns:a16="http://schemas.microsoft.com/office/drawing/2014/main" id="{4DE688DE-9807-4AAD-A40C-3D7B3BABE990}"/>
                  </a:ext>
                </a:extLst>
              </p:cNvPr>
              <p:cNvSpPr/>
              <p:nvPr>
                <p:custDataLst>
                  <p:tags r:id="rId58"/>
                </p:custDataLst>
              </p:nvPr>
            </p:nvSpPr>
            <p:spPr>
              <a:xfrm>
                <a:off x="191626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91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84" name="PA-任意多边形 10">
                <a:extLst>
                  <a:ext uri="{FF2B5EF4-FFF2-40B4-BE49-F238E27FC236}">
                    <a16:creationId xmlns:a16="http://schemas.microsoft.com/office/drawing/2014/main" id="{61EE1CF8-C5B3-4F07-862B-0A9D7B7002D7}"/>
                  </a:ext>
                </a:extLst>
              </p:cNvPr>
              <p:cNvSpPr/>
              <p:nvPr>
                <p:custDataLst>
                  <p:tags r:id="rId59"/>
                </p:custDataLst>
              </p:nvPr>
            </p:nvSpPr>
            <p:spPr>
              <a:xfrm>
                <a:off x="1979111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83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85" name="PA-任意多边形 11">
                <a:extLst>
                  <a:ext uri="{FF2B5EF4-FFF2-40B4-BE49-F238E27FC236}">
                    <a16:creationId xmlns:a16="http://schemas.microsoft.com/office/drawing/2014/main" id="{CEDCD9BD-DE0A-49D1-8DEE-5037F299D5F1}"/>
                  </a:ext>
                </a:extLst>
              </p:cNvPr>
              <p:cNvSpPr/>
              <p:nvPr>
                <p:custDataLst>
                  <p:tags r:id="rId60"/>
                </p:custDataLst>
              </p:nvPr>
            </p:nvSpPr>
            <p:spPr>
              <a:xfrm>
                <a:off x="2041959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75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86" name="PA-任意多边形 12">
                <a:extLst>
                  <a:ext uri="{FF2B5EF4-FFF2-40B4-BE49-F238E27FC236}">
                    <a16:creationId xmlns:a16="http://schemas.microsoft.com/office/drawing/2014/main" id="{F20E7A22-3AC9-4DA7-BA54-8D3045A1D3D6}"/>
                  </a:ext>
                </a:extLst>
              </p:cNvPr>
              <p:cNvSpPr/>
              <p:nvPr>
                <p:custDataLst>
                  <p:tags r:id="rId61"/>
                </p:custDataLst>
              </p:nvPr>
            </p:nvSpPr>
            <p:spPr>
              <a:xfrm>
                <a:off x="2104807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66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87" name="PA-任意多边形 13">
                <a:extLst>
                  <a:ext uri="{FF2B5EF4-FFF2-40B4-BE49-F238E27FC236}">
                    <a16:creationId xmlns:a16="http://schemas.microsoft.com/office/drawing/2014/main" id="{D36A006A-1E04-4BE4-A861-2DB3CC709470}"/>
                  </a:ext>
                </a:extLst>
              </p:cNvPr>
              <p:cNvSpPr/>
              <p:nvPr>
                <p:custDataLst>
                  <p:tags r:id="rId62"/>
                </p:custDataLst>
              </p:nvPr>
            </p:nvSpPr>
            <p:spPr>
              <a:xfrm>
                <a:off x="2167655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58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88" name="PA-任意多边形 14">
                <a:extLst>
                  <a:ext uri="{FF2B5EF4-FFF2-40B4-BE49-F238E27FC236}">
                    <a16:creationId xmlns:a16="http://schemas.microsoft.com/office/drawing/2014/main" id="{EA7D52CF-6B51-4A36-80DB-585F8C46B90C}"/>
                  </a:ext>
                </a:extLst>
              </p:cNvPr>
              <p:cNvSpPr/>
              <p:nvPr>
                <p:custDataLst>
                  <p:tags r:id="rId63"/>
                </p:custDataLst>
              </p:nvPr>
            </p:nvSpPr>
            <p:spPr>
              <a:xfrm>
                <a:off x="223050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50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89" name="PA-任意多边形 15">
                <a:extLst>
                  <a:ext uri="{FF2B5EF4-FFF2-40B4-BE49-F238E27FC236}">
                    <a16:creationId xmlns:a16="http://schemas.microsoft.com/office/drawing/2014/main" id="{C227D591-F790-499D-B6DA-20F55804E234}"/>
                  </a:ext>
                </a:extLst>
              </p:cNvPr>
              <p:cNvSpPr/>
              <p:nvPr>
                <p:custDataLst>
                  <p:tags r:id="rId64"/>
                </p:custDataLst>
              </p:nvPr>
            </p:nvSpPr>
            <p:spPr>
              <a:xfrm>
                <a:off x="2293351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41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90" name="PA-任意多边形 16">
                <a:extLst>
                  <a:ext uri="{FF2B5EF4-FFF2-40B4-BE49-F238E27FC236}">
                    <a16:creationId xmlns:a16="http://schemas.microsoft.com/office/drawing/2014/main" id="{AB45B87A-6328-4BE8-ADF0-2AB157F7689C}"/>
                  </a:ext>
                </a:extLst>
              </p:cNvPr>
              <p:cNvSpPr/>
              <p:nvPr>
                <p:custDataLst>
                  <p:tags r:id="rId65"/>
                </p:custDataLst>
              </p:nvPr>
            </p:nvSpPr>
            <p:spPr>
              <a:xfrm>
                <a:off x="2356199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33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91" name="PA-任意多边形 17">
                <a:extLst>
                  <a:ext uri="{FF2B5EF4-FFF2-40B4-BE49-F238E27FC236}">
                    <a16:creationId xmlns:a16="http://schemas.microsoft.com/office/drawing/2014/main" id="{5E4DAC45-7CF5-48C4-9314-41D21F3A2C27}"/>
                  </a:ext>
                </a:extLst>
              </p:cNvPr>
              <p:cNvSpPr/>
              <p:nvPr>
                <p:custDataLst>
                  <p:tags r:id="rId66"/>
                </p:custDataLst>
              </p:nvPr>
            </p:nvSpPr>
            <p:spPr>
              <a:xfrm>
                <a:off x="2419047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25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92" name="PA-任意多边形 18">
                <a:extLst>
                  <a:ext uri="{FF2B5EF4-FFF2-40B4-BE49-F238E27FC236}">
                    <a16:creationId xmlns:a16="http://schemas.microsoft.com/office/drawing/2014/main" id="{E59AC4C0-4F4D-49A3-AE02-A217957B0939}"/>
                  </a:ext>
                </a:extLst>
              </p:cNvPr>
              <p:cNvSpPr/>
              <p:nvPr>
                <p:custDataLst>
                  <p:tags r:id="rId67"/>
                </p:custDataLst>
              </p:nvPr>
            </p:nvSpPr>
            <p:spPr>
              <a:xfrm>
                <a:off x="2481895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16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93" name="PA-任意多边形 19">
                <a:extLst>
                  <a:ext uri="{FF2B5EF4-FFF2-40B4-BE49-F238E27FC236}">
                    <a16:creationId xmlns:a16="http://schemas.microsoft.com/office/drawing/2014/main" id="{A22BEB58-D8B3-4C20-8AF3-D2D493CFA23A}"/>
                  </a:ext>
                </a:extLst>
              </p:cNvPr>
              <p:cNvSpPr/>
              <p:nvPr>
                <p:custDataLst>
                  <p:tags r:id="rId68"/>
                </p:custDataLst>
              </p:nvPr>
            </p:nvSpPr>
            <p:spPr>
              <a:xfrm>
                <a:off x="254474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8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94" name="PA-平行四边形 155">
                <a:extLst>
                  <a:ext uri="{FF2B5EF4-FFF2-40B4-BE49-F238E27FC236}">
                    <a16:creationId xmlns:a16="http://schemas.microsoft.com/office/drawing/2014/main" id="{75962908-9AE5-4228-BDD2-02438EFCAFC6}"/>
                  </a:ext>
                </a:extLst>
              </p:cNvPr>
              <p:cNvSpPr/>
              <p:nvPr>
                <p:custDataLst>
                  <p:tags r:id="rId69"/>
                </p:custDataLst>
              </p:nvPr>
            </p:nvSpPr>
            <p:spPr>
              <a:xfrm flipH="1">
                <a:off x="2607590" y="1574593"/>
                <a:ext cx="95157" cy="64622"/>
              </a:xfrm>
              <a:custGeom>
                <a:avLst/>
                <a:gdLst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  <a:gd name="connsiteX0" fmla="*/ 2607590 w 2702747"/>
                  <a:gd name="connsiteY0" fmla="*/ 1639215 h 1639215"/>
                  <a:gd name="connsiteX1" fmla="*/ 0 w 2702747"/>
                  <a:gd name="connsiteY1" fmla="*/ 0 h 1639215"/>
                  <a:gd name="connsiteX2" fmla="*/ 2661158 w 2702747"/>
                  <a:gd name="connsiteY2" fmla="*/ 1574593 h 1639215"/>
                  <a:gd name="connsiteX3" fmla="*/ 2702747 w 2702747"/>
                  <a:gd name="connsiteY3" fmla="*/ 1574593 h 1639215"/>
                  <a:gd name="connsiteX4" fmla="*/ 2649179 w 2702747"/>
                  <a:gd name="connsiteY4" fmla="*/ 1639215 h 1639215"/>
                  <a:gd name="connsiteX5" fmla="*/ 2607590 w 2702747"/>
                  <a:gd name="connsiteY5" fmla="*/ 1639215 h 1639215"/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157" h="64622">
                    <a:moveTo>
                      <a:pt x="0" y="64622"/>
                    </a:moveTo>
                    <a:lnTo>
                      <a:pt x="53568" y="0"/>
                    </a:lnTo>
                    <a:lnTo>
                      <a:pt x="95157" y="0"/>
                    </a:lnTo>
                    <a:lnTo>
                      <a:pt x="41589" y="64622"/>
                    </a:lnTo>
                    <a:lnTo>
                      <a:pt x="0" y="64622"/>
                    </a:lnTo>
                    <a:close/>
                  </a:path>
                </a:pathLst>
              </a:custGeom>
              <a:solidFill>
                <a:srgbClr val="00FFF6">
                  <a:alpha val="0"/>
                </a:srgb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</p:grpSp>
        <p:sp>
          <p:nvSpPr>
            <p:cNvPr id="180" name="任意多边形: 形状 179">
              <a:extLst>
                <a:ext uri="{FF2B5EF4-FFF2-40B4-BE49-F238E27FC236}">
                  <a16:creationId xmlns:a16="http://schemas.microsoft.com/office/drawing/2014/main" id="{9CAE51C7-BF9D-4061-A55C-B65C77B2668D}"/>
                </a:ext>
              </a:extLst>
            </p:cNvPr>
            <p:cNvSpPr/>
            <p:nvPr/>
          </p:nvSpPr>
          <p:spPr>
            <a:xfrm>
              <a:off x="7333037" y="1767934"/>
              <a:ext cx="3303929" cy="711234"/>
            </a:xfrm>
            <a:custGeom>
              <a:avLst/>
              <a:gdLst>
                <a:gd name="connsiteX0" fmla="*/ 295781 w 3303929"/>
                <a:gd name="connsiteY0" fmla="*/ 0 h 711234"/>
                <a:gd name="connsiteX1" fmla="*/ 3303929 w 3303929"/>
                <a:gd name="connsiteY1" fmla="*/ 0 h 711234"/>
                <a:gd name="connsiteX2" fmla="*/ 3134720 w 3303929"/>
                <a:gd name="connsiteY2" fmla="*/ 415917 h 711234"/>
                <a:gd name="connsiteX3" fmla="*/ 3132873 w 3303929"/>
                <a:gd name="connsiteY3" fmla="*/ 415917 h 711234"/>
                <a:gd name="connsiteX4" fmla="*/ 3010060 w 3303929"/>
                <a:gd name="connsiteY4" fmla="*/ 711234 h 711234"/>
                <a:gd name="connsiteX5" fmla="*/ 0 w 3303929"/>
                <a:gd name="connsiteY5" fmla="*/ 711234 h 7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03929" h="711234">
                  <a:moveTo>
                    <a:pt x="295781" y="0"/>
                  </a:moveTo>
                  <a:lnTo>
                    <a:pt x="3303929" y="0"/>
                  </a:lnTo>
                  <a:lnTo>
                    <a:pt x="3134720" y="415917"/>
                  </a:lnTo>
                  <a:lnTo>
                    <a:pt x="3132873" y="415917"/>
                  </a:lnTo>
                  <a:lnTo>
                    <a:pt x="3010060" y="711234"/>
                  </a:lnTo>
                  <a:lnTo>
                    <a:pt x="0" y="711234"/>
                  </a:lnTo>
                  <a:close/>
                </a:path>
              </a:pathLst>
            </a:custGeom>
            <a:noFill/>
            <a:ln w="19050">
              <a:solidFill>
                <a:srgbClr val="04C8F8">
                  <a:alpha val="8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81" name="任意多边形: 形状 180">
              <a:extLst>
                <a:ext uri="{FF2B5EF4-FFF2-40B4-BE49-F238E27FC236}">
                  <a16:creationId xmlns:a16="http://schemas.microsoft.com/office/drawing/2014/main" id="{4B2277D9-DFF4-42A3-9E28-EBEC482FEADA}"/>
                </a:ext>
              </a:extLst>
            </p:cNvPr>
            <p:cNvSpPr/>
            <p:nvPr/>
          </p:nvSpPr>
          <p:spPr>
            <a:xfrm>
              <a:off x="7467388" y="1689482"/>
              <a:ext cx="3303929" cy="711234"/>
            </a:xfrm>
            <a:custGeom>
              <a:avLst/>
              <a:gdLst>
                <a:gd name="connsiteX0" fmla="*/ 295781 w 3303929"/>
                <a:gd name="connsiteY0" fmla="*/ 0 h 711234"/>
                <a:gd name="connsiteX1" fmla="*/ 3303929 w 3303929"/>
                <a:gd name="connsiteY1" fmla="*/ 0 h 711234"/>
                <a:gd name="connsiteX2" fmla="*/ 3134720 w 3303929"/>
                <a:gd name="connsiteY2" fmla="*/ 415917 h 711234"/>
                <a:gd name="connsiteX3" fmla="*/ 3132873 w 3303929"/>
                <a:gd name="connsiteY3" fmla="*/ 415917 h 711234"/>
                <a:gd name="connsiteX4" fmla="*/ 3010060 w 3303929"/>
                <a:gd name="connsiteY4" fmla="*/ 711234 h 711234"/>
                <a:gd name="connsiteX5" fmla="*/ 0 w 3303929"/>
                <a:gd name="connsiteY5" fmla="*/ 711234 h 7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03929" h="711234">
                  <a:moveTo>
                    <a:pt x="295781" y="0"/>
                  </a:moveTo>
                  <a:lnTo>
                    <a:pt x="3303929" y="0"/>
                  </a:lnTo>
                  <a:lnTo>
                    <a:pt x="3134720" y="415917"/>
                  </a:lnTo>
                  <a:lnTo>
                    <a:pt x="3132873" y="415917"/>
                  </a:lnTo>
                  <a:lnTo>
                    <a:pt x="3010060" y="711234"/>
                  </a:lnTo>
                  <a:lnTo>
                    <a:pt x="0" y="711234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2194BD"/>
                </a:gs>
                <a:gs pos="100000">
                  <a:srgbClr val="0C183B"/>
                </a:gs>
              </a:gsLst>
              <a:lin ang="5400000" scaled="1"/>
              <a:tileRect/>
            </a:gradFill>
            <a:ln w="6350">
              <a:solidFill>
                <a:srgbClr val="04C8F8">
                  <a:alpha val="30000"/>
                </a:srgbClr>
              </a:solidFill>
            </a:ln>
            <a:effectLst>
              <a:innerShdw blurRad="215900">
                <a:srgbClr val="04C8F8">
                  <a:alpha val="37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195" name="矩形 194">
            <a:extLst>
              <a:ext uri="{FF2B5EF4-FFF2-40B4-BE49-F238E27FC236}">
                <a16:creationId xmlns:a16="http://schemas.microsoft.com/office/drawing/2014/main" id="{86C735CB-16D0-43CB-9D37-256E7BFD93B5}"/>
              </a:ext>
            </a:extLst>
          </p:cNvPr>
          <p:cNvSpPr/>
          <p:nvPr/>
        </p:nvSpPr>
        <p:spPr>
          <a:xfrm>
            <a:off x="5974116" y="4090701"/>
            <a:ext cx="4060681" cy="4173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17663" algn="l"/>
              </a:tabLst>
              <a:defRPr/>
            </a:pP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100000">
                      <a:srgbClr val="BDF2FF"/>
                    </a:gs>
                    <a:gs pos="77000">
                      <a:srgbClr val="ADEDFD"/>
                    </a:gs>
                    <a:gs pos="44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6</a:t>
            </a:r>
            <a:r>
              <a:rPr kumimoji="0" lang="zh-CN" altLang="en-US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100000">
                      <a:srgbClr val="BDF2FF"/>
                    </a:gs>
                    <a:gs pos="77000">
                      <a:srgbClr val="ADEDFD"/>
                    </a:gs>
                    <a:gs pos="44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、即席查询</a:t>
            </a:r>
          </a:p>
        </p:txBody>
      </p:sp>
      <p:grpSp>
        <p:nvGrpSpPr>
          <p:cNvPr id="196" name="组合 195">
            <a:extLst>
              <a:ext uri="{FF2B5EF4-FFF2-40B4-BE49-F238E27FC236}">
                <a16:creationId xmlns:a16="http://schemas.microsoft.com/office/drawing/2014/main" id="{6BD220D3-7E6E-4BA4-BB1C-F956C2F77803}"/>
              </a:ext>
            </a:extLst>
          </p:cNvPr>
          <p:cNvGrpSpPr/>
          <p:nvPr/>
        </p:nvGrpSpPr>
        <p:grpSpPr>
          <a:xfrm>
            <a:off x="5540535" y="4785076"/>
            <a:ext cx="4526523" cy="518464"/>
            <a:chOff x="7333037" y="1558236"/>
            <a:chExt cx="3438280" cy="920932"/>
          </a:xfrm>
        </p:grpSpPr>
        <p:grpSp>
          <p:nvGrpSpPr>
            <p:cNvPr id="197" name="PA-组合 7">
              <a:extLst>
                <a:ext uri="{FF2B5EF4-FFF2-40B4-BE49-F238E27FC236}">
                  <a16:creationId xmlns:a16="http://schemas.microsoft.com/office/drawing/2014/main" id="{3475A7B3-4167-41E5-860C-3E524C0A984E}"/>
                </a:ext>
              </a:extLst>
            </p:cNvPr>
            <p:cNvGrpSpPr/>
            <p:nvPr>
              <p:custDataLst>
                <p:tags r:id="rId42"/>
              </p:custDataLst>
            </p:nvPr>
          </p:nvGrpSpPr>
          <p:grpSpPr>
            <a:xfrm flipH="1">
              <a:off x="7792060" y="1558236"/>
              <a:ext cx="800152" cy="84731"/>
              <a:chOff x="1853414" y="1574593"/>
              <a:chExt cx="849333" cy="64622"/>
            </a:xfrm>
          </p:grpSpPr>
          <p:sp>
            <p:nvSpPr>
              <p:cNvPr id="200" name="PA-平行四边形 143">
                <a:extLst>
                  <a:ext uri="{FF2B5EF4-FFF2-40B4-BE49-F238E27FC236}">
                    <a16:creationId xmlns:a16="http://schemas.microsoft.com/office/drawing/2014/main" id="{C95BEB28-77EC-45CA-947E-C631CE4FA3F8}"/>
                  </a:ext>
                </a:extLst>
              </p:cNvPr>
              <p:cNvSpPr/>
              <p:nvPr>
                <p:custDataLst>
                  <p:tags r:id="rId43"/>
                </p:custDataLst>
              </p:nvPr>
            </p:nvSpPr>
            <p:spPr>
              <a:xfrm flipH="1">
                <a:off x="1853414" y="1574593"/>
                <a:ext cx="95157" cy="64622"/>
              </a:xfrm>
              <a:custGeom>
                <a:avLst/>
                <a:gdLst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  <a:gd name="connsiteX0" fmla="*/ 1853414 w 1948571"/>
                  <a:gd name="connsiteY0" fmla="*/ 1639215 h 1639215"/>
                  <a:gd name="connsiteX1" fmla="*/ 0 w 1948571"/>
                  <a:gd name="connsiteY1" fmla="*/ 0 h 1639215"/>
                  <a:gd name="connsiteX2" fmla="*/ 1906982 w 1948571"/>
                  <a:gd name="connsiteY2" fmla="*/ 1574593 h 1639215"/>
                  <a:gd name="connsiteX3" fmla="*/ 1948571 w 1948571"/>
                  <a:gd name="connsiteY3" fmla="*/ 1574593 h 1639215"/>
                  <a:gd name="connsiteX4" fmla="*/ 1895003 w 1948571"/>
                  <a:gd name="connsiteY4" fmla="*/ 1639215 h 1639215"/>
                  <a:gd name="connsiteX5" fmla="*/ 1853414 w 1948571"/>
                  <a:gd name="connsiteY5" fmla="*/ 1639215 h 1639215"/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157" h="64622">
                    <a:moveTo>
                      <a:pt x="0" y="64622"/>
                    </a:moveTo>
                    <a:lnTo>
                      <a:pt x="53568" y="0"/>
                    </a:lnTo>
                    <a:lnTo>
                      <a:pt x="95157" y="0"/>
                    </a:lnTo>
                    <a:lnTo>
                      <a:pt x="41589" y="64622"/>
                    </a:lnTo>
                    <a:lnTo>
                      <a:pt x="0" y="64622"/>
                    </a:lnTo>
                    <a:close/>
                  </a:path>
                </a:pathLst>
              </a:custGeom>
              <a:solidFill>
                <a:srgbClr val="04C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01" name="PA-任意多边形 9">
                <a:extLst>
                  <a:ext uri="{FF2B5EF4-FFF2-40B4-BE49-F238E27FC236}">
                    <a16:creationId xmlns:a16="http://schemas.microsoft.com/office/drawing/2014/main" id="{C8A00935-CF58-454F-A1B8-D4786C0C453A}"/>
                  </a:ext>
                </a:extLst>
              </p:cNvPr>
              <p:cNvSpPr/>
              <p:nvPr>
                <p:custDataLst>
                  <p:tags r:id="rId44"/>
                </p:custDataLst>
              </p:nvPr>
            </p:nvSpPr>
            <p:spPr>
              <a:xfrm>
                <a:off x="191626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91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02" name="PA-任意多边形 10">
                <a:extLst>
                  <a:ext uri="{FF2B5EF4-FFF2-40B4-BE49-F238E27FC236}">
                    <a16:creationId xmlns:a16="http://schemas.microsoft.com/office/drawing/2014/main" id="{50A37441-2702-49AA-AA2F-256538107D8A}"/>
                  </a:ext>
                </a:extLst>
              </p:cNvPr>
              <p:cNvSpPr/>
              <p:nvPr>
                <p:custDataLst>
                  <p:tags r:id="rId45"/>
                </p:custDataLst>
              </p:nvPr>
            </p:nvSpPr>
            <p:spPr>
              <a:xfrm>
                <a:off x="1979111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83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03" name="PA-任意多边形 11">
                <a:extLst>
                  <a:ext uri="{FF2B5EF4-FFF2-40B4-BE49-F238E27FC236}">
                    <a16:creationId xmlns:a16="http://schemas.microsoft.com/office/drawing/2014/main" id="{29135DF4-B46D-41C6-A3CC-8DEAF49658E2}"/>
                  </a:ext>
                </a:extLst>
              </p:cNvPr>
              <p:cNvSpPr/>
              <p:nvPr>
                <p:custDataLst>
                  <p:tags r:id="rId46"/>
                </p:custDataLst>
              </p:nvPr>
            </p:nvSpPr>
            <p:spPr>
              <a:xfrm>
                <a:off x="2041959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75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04" name="PA-任意多边形 12">
                <a:extLst>
                  <a:ext uri="{FF2B5EF4-FFF2-40B4-BE49-F238E27FC236}">
                    <a16:creationId xmlns:a16="http://schemas.microsoft.com/office/drawing/2014/main" id="{A60700EE-D5A4-4CEA-B8FD-BE3C21AD0F93}"/>
                  </a:ext>
                </a:extLst>
              </p:cNvPr>
              <p:cNvSpPr/>
              <p:nvPr>
                <p:custDataLst>
                  <p:tags r:id="rId47"/>
                </p:custDataLst>
              </p:nvPr>
            </p:nvSpPr>
            <p:spPr>
              <a:xfrm>
                <a:off x="2104807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66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05" name="PA-任意多边形 13">
                <a:extLst>
                  <a:ext uri="{FF2B5EF4-FFF2-40B4-BE49-F238E27FC236}">
                    <a16:creationId xmlns:a16="http://schemas.microsoft.com/office/drawing/2014/main" id="{5F93CB18-4C23-49A8-A461-97A8B3F1FEF5}"/>
                  </a:ext>
                </a:extLst>
              </p:cNvPr>
              <p:cNvSpPr/>
              <p:nvPr>
                <p:custDataLst>
                  <p:tags r:id="rId48"/>
                </p:custDataLst>
              </p:nvPr>
            </p:nvSpPr>
            <p:spPr>
              <a:xfrm>
                <a:off x="2167655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58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06" name="PA-任意多边形 14">
                <a:extLst>
                  <a:ext uri="{FF2B5EF4-FFF2-40B4-BE49-F238E27FC236}">
                    <a16:creationId xmlns:a16="http://schemas.microsoft.com/office/drawing/2014/main" id="{42BF4E8D-EB43-4367-9C9C-CBC5C8AA7BB7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223050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50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07" name="PA-任意多边形 15">
                <a:extLst>
                  <a:ext uri="{FF2B5EF4-FFF2-40B4-BE49-F238E27FC236}">
                    <a16:creationId xmlns:a16="http://schemas.microsoft.com/office/drawing/2014/main" id="{E879FA72-E247-42B1-BA52-558BC7F2CC8F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>
              <a:xfrm>
                <a:off x="2293351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41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08" name="PA-任意多边形 16">
                <a:extLst>
                  <a:ext uri="{FF2B5EF4-FFF2-40B4-BE49-F238E27FC236}">
                    <a16:creationId xmlns:a16="http://schemas.microsoft.com/office/drawing/2014/main" id="{E45F3E97-3FC7-4981-9961-778FE90C5913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>
              <a:xfrm>
                <a:off x="2356199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33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09" name="PA-任意多边形 17">
                <a:extLst>
                  <a:ext uri="{FF2B5EF4-FFF2-40B4-BE49-F238E27FC236}">
                    <a16:creationId xmlns:a16="http://schemas.microsoft.com/office/drawing/2014/main" id="{6FDFBF70-70E5-4973-8B73-7D4029918F1F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>
              <a:xfrm>
                <a:off x="2419047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25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10" name="PA-任意多边形 18">
                <a:extLst>
                  <a:ext uri="{FF2B5EF4-FFF2-40B4-BE49-F238E27FC236}">
                    <a16:creationId xmlns:a16="http://schemas.microsoft.com/office/drawing/2014/main" id="{065DE156-6C61-4C3B-B6F6-D5B89582A07B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>
              <a:xfrm>
                <a:off x="2481895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16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11" name="PA-任意多边形 19">
                <a:extLst>
                  <a:ext uri="{FF2B5EF4-FFF2-40B4-BE49-F238E27FC236}">
                    <a16:creationId xmlns:a16="http://schemas.microsoft.com/office/drawing/2014/main" id="{722CE261-3F93-4A30-BC19-1F3A9B99B190}"/>
                  </a:ext>
                </a:extLst>
              </p:cNvPr>
              <p:cNvSpPr/>
              <p:nvPr>
                <p:custDataLst>
                  <p:tags r:id="rId54"/>
                </p:custDataLst>
              </p:nvPr>
            </p:nvSpPr>
            <p:spPr>
              <a:xfrm>
                <a:off x="254474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8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12" name="PA-平行四边形 155">
                <a:extLst>
                  <a:ext uri="{FF2B5EF4-FFF2-40B4-BE49-F238E27FC236}">
                    <a16:creationId xmlns:a16="http://schemas.microsoft.com/office/drawing/2014/main" id="{F0F06864-6850-4091-8541-F2F3BBE2B3A0}"/>
                  </a:ext>
                </a:extLst>
              </p:cNvPr>
              <p:cNvSpPr/>
              <p:nvPr>
                <p:custDataLst>
                  <p:tags r:id="rId55"/>
                </p:custDataLst>
              </p:nvPr>
            </p:nvSpPr>
            <p:spPr>
              <a:xfrm flipH="1">
                <a:off x="2607590" y="1574593"/>
                <a:ext cx="95157" cy="64622"/>
              </a:xfrm>
              <a:custGeom>
                <a:avLst/>
                <a:gdLst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  <a:gd name="connsiteX0" fmla="*/ 2607590 w 2702747"/>
                  <a:gd name="connsiteY0" fmla="*/ 1639215 h 1639215"/>
                  <a:gd name="connsiteX1" fmla="*/ 0 w 2702747"/>
                  <a:gd name="connsiteY1" fmla="*/ 0 h 1639215"/>
                  <a:gd name="connsiteX2" fmla="*/ 2661158 w 2702747"/>
                  <a:gd name="connsiteY2" fmla="*/ 1574593 h 1639215"/>
                  <a:gd name="connsiteX3" fmla="*/ 2702747 w 2702747"/>
                  <a:gd name="connsiteY3" fmla="*/ 1574593 h 1639215"/>
                  <a:gd name="connsiteX4" fmla="*/ 2649179 w 2702747"/>
                  <a:gd name="connsiteY4" fmla="*/ 1639215 h 1639215"/>
                  <a:gd name="connsiteX5" fmla="*/ 2607590 w 2702747"/>
                  <a:gd name="connsiteY5" fmla="*/ 1639215 h 1639215"/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157" h="64622">
                    <a:moveTo>
                      <a:pt x="0" y="64622"/>
                    </a:moveTo>
                    <a:lnTo>
                      <a:pt x="53568" y="0"/>
                    </a:lnTo>
                    <a:lnTo>
                      <a:pt x="95157" y="0"/>
                    </a:lnTo>
                    <a:lnTo>
                      <a:pt x="41589" y="64622"/>
                    </a:lnTo>
                    <a:lnTo>
                      <a:pt x="0" y="64622"/>
                    </a:lnTo>
                    <a:close/>
                  </a:path>
                </a:pathLst>
              </a:custGeom>
              <a:solidFill>
                <a:srgbClr val="00FFF6">
                  <a:alpha val="0"/>
                </a:srgb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</p:grpSp>
        <p:sp>
          <p:nvSpPr>
            <p:cNvPr id="198" name="任意多边形: 形状 197">
              <a:extLst>
                <a:ext uri="{FF2B5EF4-FFF2-40B4-BE49-F238E27FC236}">
                  <a16:creationId xmlns:a16="http://schemas.microsoft.com/office/drawing/2014/main" id="{E23998A5-C314-4CF3-B906-80C29547415E}"/>
                </a:ext>
              </a:extLst>
            </p:cNvPr>
            <p:cNvSpPr/>
            <p:nvPr/>
          </p:nvSpPr>
          <p:spPr>
            <a:xfrm>
              <a:off x="7333037" y="1767934"/>
              <a:ext cx="3303929" cy="711234"/>
            </a:xfrm>
            <a:custGeom>
              <a:avLst/>
              <a:gdLst>
                <a:gd name="connsiteX0" fmla="*/ 295781 w 3303929"/>
                <a:gd name="connsiteY0" fmla="*/ 0 h 711234"/>
                <a:gd name="connsiteX1" fmla="*/ 3303929 w 3303929"/>
                <a:gd name="connsiteY1" fmla="*/ 0 h 711234"/>
                <a:gd name="connsiteX2" fmla="*/ 3134720 w 3303929"/>
                <a:gd name="connsiteY2" fmla="*/ 415917 h 711234"/>
                <a:gd name="connsiteX3" fmla="*/ 3132873 w 3303929"/>
                <a:gd name="connsiteY3" fmla="*/ 415917 h 711234"/>
                <a:gd name="connsiteX4" fmla="*/ 3010060 w 3303929"/>
                <a:gd name="connsiteY4" fmla="*/ 711234 h 711234"/>
                <a:gd name="connsiteX5" fmla="*/ 0 w 3303929"/>
                <a:gd name="connsiteY5" fmla="*/ 711234 h 7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03929" h="711234">
                  <a:moveTo>
                    <a:pt x="295781" y="0"/>
                  </a:moveTo>
                  <a:lnTo>
                    <a:pt x="3303929" y="0"/>
                  </a:lnTo>
                  <a:lnTo>
                    <a:pt x="3134720" y="415917"/>
                  </a:lnTo>
                  <a:lnTo>
                    <a:pt x="3132873" y="415917"/>
                  </a:lnTo>
                  <a:lnTo>
                    <a:pt x="3010060" y="711234"/>
                  </a:lnTo>
                  <a:lnTo>
                    <a:pt x="0" y="711234"/>
                  </a:lnTo>
                  <a:close/>
                </a:path>
              </a:pathLst>
            </a:custGeom>
            <a:noFill/>
            <a:ln w="19050">
              <a:solidFill>
                <a:srgbClr val="04C8F8">
                  <a:alpha val="8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99" name="任意多边形: 形状 198">
              <a:extLst>
                <a:ext uri="{FF2B5EF4-FFF2-40B4-BE49-F238E27FC236}">
                  <a16:creationId xmlns:a16="http://schemas.microsoft.com/office/drawing/2014/main" id="{FC294649-939A-413A-8ACE-3737266E120F}"/>
                </a:ext>
              </a:extLst>
            </p:cNvPr>
            <p:cNvSpPr/>
            <p:nvPr/>
          </p:nvSpPr>
          <p:spPr>
            <a:xfrm>
              <a:off x="7467388" y="1689482"/>
              <a:ext cx="3303929" cy="711234"/>
            </a:xfrm>
            <a:custGeom>
              <a:avLst/>
              <a:gdLst>
                <a:gd name="connsiteX0" fmla="*/ 295781 w 3303929"/>
                <a:gd name="connsiteY0" fmla="*/ 0 h 711234"/>
                <a:gd name="connsiteX1" fmla="*/ 3303929 w 3303929"/>
                <a:gd name="connsiteY1" fmla="*/ 0 h 711234"/>
                <a:gd name="connsiteX2" fmla="*/ 3134720 w 3303929"/>
                <a:gd name="connsiteY2" fmla="*/ 415917 h 711234"/>
                <a:gd name="connsiteX3" fmla="*/ 3132873 w 3303929"/>
                <a:gd name="connsiteY3" fmla="*/ 415917 h 711234"/>
                <a:gd name="connsiteX4" fmla="*/ 3010060 w 3303929"/>
                <a:gd name="connsiteY4" fmla="*/ 711234 h 711234"/>
                <a:gd name="connsiteX5" fmla="*/ 0 w 3303929"/>
                <a:gd name="connsiteY5" fmla="*/ 711234 h 7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03929" h="711234">
                  <a:moveTo>
                    <a:pt x="295781" y="0"/>
                  </a:moveTo>
                  <a:lnTo>
                    <a:pt x="3303929" y="0"/>
                  </a:lnTo>
                  <a:lnTo>
                    <a:pt x="3134720" y="415917"/>
                  </a:lnTo>
                  <a:lnTo>
                    <a:pt x="3132873" y="415917"/>
                  </a:lnTo>
                  <a:lnTo>
                    <a:pt x="3010060" y="711234"/>
                  </a:lnTo>
                  <a:lnTo>
                    <a:pt x="0" y="711234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2194BD"/>
                </a:gs>
                <a:gs pos="100000">
                  <a:srgbClr val="0C183B"/>
                </a:gs>
              </a:gsLst>
              <a:lin ang="5400000" scaled="1"/>
              <a:tileRect/>
            </a:gradFill>
            <a:ln w="6350">
              <a:solidFill>
                <a:srgbClr val="04C8F8">
                  <a:alpha val="30000"/>
                </a:srgbClr>
              </a:solidFill>
            </a:ln>
            <a:effectLst>
              <a:innerShdw blurRad="215900">
                <a:srgbClr val="04C8F8">
                  <a:alpha val="37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213" name="矩形 212">
            <a:extLst>
              <a:ext uri="{FF2B5EF4-FFF2-40B4-BE49-F238E27FC236}">
                <a16:creationId xmlns:a16="http://schemas.microsoft.com/office/drawing/2014/main" id="{C27034A4-56EC-435F-AA7F-26B8BF00F9A5}"/>
              </a:ext>
            </a:extLst>
          </p:cNvPr>
          <p:cNvSpPr/>
          <p:nvPr/>
        </p:nvSpPr>
        <p:spPr>
          <a:xfrm>
            <a:off x="5824287" y="4844712"/>
            <a:ext cx="4060681" cy="4173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17663" algn="l"/>
              </a:tabLst>
              <a:defRPr/>
            </a:pP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100000">
                      <a:srgbClr val="BDF2FF"/>
                    </a:gs>
                    <a:gs pos="77000">
                      <a:srgbClr val="ADEDFD"/>
                    </a:gs>
                    <a:gs pos="44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7</a:t>
            </a:r>
            <a:r>
              <a:rPr kumimoji="0" lang="zh-CN" altLang="en-US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100000">
                      <a:srgbClr val="BDF2FF"/>
                    </a:gs>
                    <a:gs pos="77000">
                      <a:srgbClr val="ADEDFD"/>
                    </a:gs>
                    <a:gs pos="44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、可视化呈现</a:t>
            </a:r>
          </a:p>
        </p:txBody>
      </p:sp>
      <p:grpSp>
        <p:nvGrpSpPr>
          <p:cNvPr id="214" name="组合 213">
            <a:extLst>
              <a:ext uri="{FF2B5EF4-FFF2-40B4-BE49-F238E27FC236}">
                <a16:creationId xmlns:a16="http://schemas.microsoft.com/office/drawing/2014/main" id="{61F23407-278D-4FB5-B54E-44EE681E7734}"/>
              </a:ext>
            </a:extLst>
          </p:cNvPr>
          <p:cNvGrpSpPr/>
          <p:nvPr/>
        </p:nvGrpSpPr>
        <p:grpSpPr>
          <a:xfrm>
            <a:off x="5277390" y="5479550"/>
            <a:ext cx="4526523" cy="518464"/>
            <a:chOff x="7333037" y="1558236"/>
            <a:chExt cx="3438280" cy="920932"/>
          </a:xfrm>
        </p:grpSpPr>
        <p:grpSp>
          <p:nvGrpSpPr>
            <p:cNvPr id="215" name="PA-组合 7">
              <a:extLst>
                <a:ext uri="{FF2B5EF4-FFF2-40B4-BE49-F238E27FC236}">
                  <a16:creationId xmlns:a16="http://schemas.microsoft.com/office/drawing/2014/main" id="{2592C915-E65A-470C-A50A-8F5E4B8CDEBD}"/>
                </a:ext>
              </a:extLst>
            </p:cNvPr>
            <p:cNvGrpSpPr/>
            <p:nvPr>
              <p:custDataLst>
                <p:tags r:id="rId28"/>
              </p:custDataLst>
            </p:nvPr>
          </p:nvGrpSpPr>
          <p:grpSpPr>
            <a:xfrm flipH="1">
              <a:off x="7792060" y="1558236"/>
              <a:ext cx="800152" cy="84731"/>
              <a:chOff x="1853414" y="1574593"/>
              <a:chExt cx="849333" cy="64622"/>
            </a:xfrm>
          </p:grpSpPr>
          <p:sp>
            <p:nvSpPr>
              <p:cNvPr id="218" name="PA-平行四边形 143">
                <a:extLst>
                  <a:ext uri="{FF2B5EF4-FFF2-40B4-BE49-F238E27FC236}">
                    <a16:creationId xmlns:a16="http://schemas.microsoft.com/office/drawing/2014/main" id="{9AD6AFF9-DD9F-493A-AD16-ABA146620427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 flipH="1">
                <a:off x="1853414" y="1574593"/>
                <a:ext cx="95157" cy="64622"/>
              </a:xfrm>
              <a:custGeom>
                <a:avLst/>
                <a:gdLst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  <a:gd name="connsiteX0" fmla="*/ 1853414 w 1948571"/>
                  <a:gd name="connsiteY0" fmla="*/ 1639215 h 1639215"/>
                  <a:gd name="connsiteX1" fmla="*/ 0 w 1948571"/>
                  <a:gd name="connsiteY1" fmla="*/ 0 h 1639215"/>
                  <a:gd name="connsiteX2" fmla="*/ 1906982 w 1948571"/>
                  <a:gd name="connsiteY2" fmla="*/ 1574593 h 1639215"/>
                  <a:gd name="connsiteX3" fmla="*/ 1948571 w 1948571"/>
                  <a:gd name="connsiteY3" fmla="*/ 1574593 h 1639215"/>
                  <a:gd name="connsiteX4" fmla="*/ 1895003 w 1948571"/>
                  <a:gd name="connsiteY4" fmla="*/ 1639215 h 1639215"/>
                  <a:gd name="connsiteX5" fmla="*/ 1853414 w 1948571"/>
                  <a:gd name="connsiteY5" fmla="*/ 1639215 h 1639215"/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157" h="64622">
                    <a:moveTo>
                      <a:pt x="0" y="64622"/>
                    </a:moveTo>
                    <a:lnTo>
                      <a:pt x="53568" y="0"/>
                    </a:lnTo>
                    <a:lnTo>
                      <a:pt x="95157" y="0"/>
                    </a:lnTo>
                    <a:lnTo>
                      <a:pt x="41589" y="64622"/>
                    </a:lnTo>
                    <a:lnTo>
                      <a:pt x="0" y="64622"/>
                    </a:lnTo>
                    <a:close/>
                  </a:path>
                </a:pathLst>
              </a:custGeom>
              <a:solidFill>
                <a:srgbClr val="04C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19" name="PA-任意多边形 9">
                <a:extLst>
                  <a:ext uri="{FF2B5EF4-FFF2-40B4-BE49-F238E27FC236}">
                    <a16:creationId xmlns:a16="http://schemas.microsoft.com/office/drawing/2014/main" id="{61ED5137-976D-4993-BDC7-9A85F491DFA5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191626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91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20" name="PA-任意多边形 10">
                <a:extLst>
                  <a:ext uri="{FF2B5EF4-FFF2-40B4-BE49-F238E27FC236}">
                    <a16:creationId xmlns:a16="http://schemas.microsoft.com/office/drawing/2014/main" id="{CE83E515-A20D-46A3-A9AC-D8DCB8797840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1979111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83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21" name="PA-任意多边形 11">
                <a:extLst>
                  <a:ext uri="{FF2B5EF4-FFF2-40B4-BE49-F238E27FC236}">
                    <a16:creationId xmlns:a16="http://schemas.microsoft.com/office/drawing/2014/main" id="{0F5563A9-04F5-4B50-A732-EC919EF0C776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2041959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75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22" name="PA-任意多边形 12">
                <a:extLst>
                  <a:ext uri="{FF2B5EF4-FFF2-40B4-BE49-F238E27FC236}">
                    <a16:creationId xmlns:a16="http://schemas.microsoft.com/office/drawing/2014/main" id="{661ED54A-3BBB-4B09-9DA3-DE8BB4674D0D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2104807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66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23" name="PA-任意多边形 13">
                <a:extLst>
                  <a:ext uri="{FF2B5EF4-FFF2-40B4-BE49-F238E27FC236}">
                    <a16:creationId xmlns:a16="http://schemas.microsoft.com/office/drawing/2014/main" id="{A25BAE2D-0CBE-4AB4-8150-85260EAD5888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2167655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58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24" name="PA-任意多边形 14">
                <a:extLst>
                  <a:ext uri="{FF2B5EF4-FFF2-40B4-BE49-F238E27FC236}">
                    <a16:creationId xmlns:a16="http://schemas.microsoft.com/office/drawing/2014/main" id="{111C2196-9D88-47F0-8100-4FBBCAA495AB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223050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50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25" name="PA-任意多边形 15">
                <a:extLst>
                  <a:ext uri="{FF2B5EF4-FFF2-40B4-BE49-F238E27FC236}">
                    <a16:creationId xmlns:a16="http://schemas.microsoft.com/office/drawing/2014/main" id="{21074367-8FE9-491E-B671-992A4E125883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2293351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41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26" name="PA-任意多边形 16">
                <a:extLst>
                  <a:ext uri="{FF2B5EF4-FFF2-40B4-BE49-F238E27FC236}">
                    <a16:creationId xmlns:a16="http://schemas.microsoft.com/office/drawing/2014/main" id="{0DDDFF34-FA2D-4C27-AE12-E3AF97D04E58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2356199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33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27" name="PA-任意多边形 17">
                <a:extLst>
                  <a:ext uri="{FF2B5EF4-FFF2-40B4-BE49-F238E27FC236}">
                    <a16:creationId xmlns:a16="http://schemas.microsoft.com/office/drawing/2014/main" id="{BF05B224-C831-4646-B8DD-59B60988C412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>
                <a:off x="2419047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25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28" name="PA-任意多边形 18">
                <a:extLst>
                  <a:ext uri="{FF2B5EF4-FFF2-40B4-BE49-F238E27FC236}">
                    <a16:creationId xmlns:a16="http://schemas.microsoft.com/office/drawing/2014/main" id="{A17083B3-110A-4D4C-84F3-81DDB0637A5A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>
                <a:off x="2481895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16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29" name="PA-任意多边形 19">
                <a:extLst>
                  <a:ext uri="{FF2B5EF4-FFF2-40B4-BE49-F238E27FC236}">
                    <a16:creationId xmlns:a16="http://schemas.microsoft.com/office/drawing/2014/main" id="{EA15BF12-9584-4D62-A9B5-A99A393B4A93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>
              <a:xfrm>
                <a:off x="254474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8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30" name="PA-平行四边形 155">
                <a:extLst>
                  <a:ext uri="{FF2B5EF4-FFF2-40B4-BE49-F238E27FC236}">
                    <a16:creationId xmlns:a16="http://schemas.microsoft.com/office/drawing/2014/main" id="{1A66C978-5FE0-435E-B17C-585DB72CED74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 flipH="1">
                <a:off x="2607590" y="1574593"/>
                <a:ext cx="95157" cy="64622"/>
              </a:xfrm>
              <a:custGeom>
                <a:avLst/>
                <a:gdLst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  <a:gd name="connsiteX0" fmla="*/ 2607590 w 2702747"/>
                  <a:gd name="connsiteY0" fmla="*/ 1639215 h 1639215"/>
                  <a:gd name="connsiteX1" fmla="*/ 0 w 2702747"/>
                  <a:gd name="connsiteY1" fmla="*/ 0 h 1639215"/>
                  <a:gd name="connsiteX2" fmla="*/ 2661158 w 2702747"/>
                  <a:gd name="connsiteY2" fmla="*/ 1574593 h 1639215"/>
                  <a:gd name="connsiteX3" fmla="*/ 2702747 w 2702747"/>
                  <a:gd name="connsiteY3" fmla="*/ 1574593 h 1639215"/>
                  <a:gd name="connsiteX4" fmla="*/ 2649179 w 2702747"/>
                  <a:gd name="connsiteY4" fmla="*/ 1639215 h 1639215"/>
                  <a:gd name="connsiteX5" fmla="*/ 2607590 w 2702747"/>
                  <a:gd name="connsiteY5" fmla="*/ 1639215 h 1639215"/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157" h="64622">
                    <a:moveTo>
                      <a:pt x="0" y="64622"/>
                    </a:moveTo>
                    <a:lnTo>
                      <a:pt x="53568" y="0"/>
                    </a:lnTo>
                    <a:lnTo>
                      <a:pt x="95157" y="0"/>
                    </a:lnTo>
                    <a:lnTo>
                      <a:pt x="41589" y="64622"/>
                    </a:lnTo>
                    <a:lnTo>
                      <a:pt x="0" y="64622"/>
                    </a:lnTo>
                    <a:close/>
                  </a:path>
                </a:pathLst>
              </a:custGeom>
              <a:solidFill>
                <a:srgbClr val="00FFF6">
                  <a:alpha val="0"/>
                </a:srgb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</p:grpSp>
        <p:sp>
          <p:nvSpPr>
            <p:cNvPr id="216" name="任意多边形: 形状 215">
              <a:extLst>
                <a:ext uri="{FF2B5EF4-FFF2-40B4-BE49-F238E27FC236}">
                  <a16:creationId xmlns:a16="http://schemas.microsoft.com/office/drawing/2014/main" id="{91A927EE-46C5-4CCB-B212-EC05632183AA}"/>
                </a:ext>
              </a:extLst>
            </p:cNvPr>
            <p:cNvSpPr/>
            <p:nvPr/>
          </p:nvSpPr>
          <p:spPr>
            <a:xfrm>
              <a:off x="7333037" y="1767934"/>
              <a:ext cx="3303929" cy="711234"/>
            </a:xfrm>
            <a:custGeom>
              <a:avLst/>
              <a:gdLst>
                <a:gd name="connsiteX0" fmla="*/ 295781 w 3303929"/>
                <a:gd name="connsiteY0" fmla="*/ 0 h 711234"/>
                <a:gd name="connsiteX1" fmla="*/ 3303929 w 3303929"/>
                <a:gd name="connsiteY1" fmla="*/ 0 h 711234"/>
                <a:gd name="connsiteX2" fmla="*/ 3134720 w 3303929"/>
                <a:gd name="connsiteY2" fmla="*/ 415917 h 711234"/>
                <a:gd name="connsiteX3" fmla="*/ 3132873 w 3303929"/>
                <a:gd name="connsiteY3" fmla="*/ 415917 h 711234"/>
                <a:gd name="connsiteX4" fmla="*/ 3010060 w 3303929"/>
                <a:gd name="connsiteY4" fmla="*/ 711234 h 711234"/>
                <a:gd name="connsiteX5" fmla="*/ 0 w 3303929"/>
                <a:gd name="connsiteY5" fmla="*/ 711234 h 7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03929" h="711234">
                  <a:moveTo>
                    <a:pt x="295781" y="0"/>
                  </a:moveTo>
                  <a:lnTo>
                    <a:pt x="3303929" y="0"/>
                  </a:lnTo>
                  <a:lnTo>
                    <a:pt x="3134720" y="415917"/>
                  </a:lnTo>
                  <a:lnTo>
                    <a:pt x="3132873" y="415917"/>
                  </a:lnTo>
                  <a:lnTo>
                    <a:pt x="3010060" y="711234"/>
                  </a:lnTo>
                  <a:lnTo>
                    <a:pt x="0" y="711234"/>
                  </a:lnTo>
                  <a:close/>
                </a:path>
              </a:pathLst>
            </a:custGeom>
            <a:noFill/>
            <a:ln w="19050">
              <a:solidFill>
                <a:srgbClr val="04C8F8">
                  <a:alpha val="8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17" name="任意多边形: 形状 216">
              <a:extLst>
                <a:ext uri="{FF2B5EF4-FFF2-40B4-BE49-F238E27FC236}">
                  <a16:creationId xmlns:a16="http://schemas.microsoft.com/office/drawing/2014/main" id="{9765A08A-1565-45D8-A9AE-FCFCE064D0B4}"/>
                </a:ext>
              </a:extLst>
            </p:cNvPr>
            <p:cNvSpPr/>
            <p:nvPr/>
          </p:nvSpPr>
          <p:spPr>
            <a:xfrm>
              <a:off x="7467388" y="1689482"/>
              <a:ext cx="3303929" cy="711234"/>
            </a:xfrm>
            <a:custGeom>
              <a:avLst/>
              <a:gdLst>
                <a:gd name="connsiteX0" fmla="*/ 295781 w 3303929"/>
                <a:gd name="connsiteY0" fmla="*/ 0 h 711234"/>
                <a:gd name="connsiteX1" fmla="*/ 3303929 w 3303929"/>
                <a:gd name="connsiteY1" fmla="*/ 0 h 711234"/>
                <a:gd name="connsiteX2" fmla="*/ 3134720 w 3303929"/>
                <a:gd name="connsiteY2" fmla="*/ 415917 h 711234"/>
                <a:gd name="connsiteX3" fmla="*/ 3132873 w 3303929"/>
                <a:gd name="connsiteY3" fmla="*/ 415917 h 711234"/>
                <a:gd name="connsiteX4" fmla="*/ 3010060 w 3303929"/>
                <a:gd name="connsiteY4" fmla="*/ 711234 h 711234"/>
                <a:gd name="connsiteX5" fmla="*/ 0 w 3303929"/>
                <a:gd name="connsiteY5" fmla="*/ 711234 h 7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03929" h="711234">
                  <a:moveTo>
                    <a:pt x="295781" y="0"/>
                  </a:moveTo>
                  <a:lnTo>
                    <a:pt x="3303929" y="0"/>
                  </a:lnTo>
                  <a:lnTo>
                    <a:pt x="3134720" y="415917"/>
                  </a:lnTo>
                  <a:lnTo>
                    <a:pt x="3132873" y="415917"/>
                  </a:lnTo>
                  <a:lnTo>
                    <a:pt x="3010060" y="711234"/>
                  </a:lnTo>
                  <a:lnTo>
                    <a:pt x="0" y="711234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2194BD"/>
                </a:gs>
                <a:gs pos="100000">
                  <a:srgbClr val="0C183B"/>
                </a:gs>
              </a:gsLst>
              <a:lin ang="5400000" scaled="1"/>
              <a:tileRect/>
            </a:gradFill>
            <a:ln w="6350">
              <a:solidFill>
                <a:srgbClr val="04C8F8">
                  <a:alpha val="30000"/>
                </a:srgbClr>
              </a:solidFill>
            </a:ln>
            <a:effectLst>
              <a:innerShdw blurRad="215900">
                <a:srgbClr val="04C8F8">
                  <a:alpha val="37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231" name="矩形 230">
            <a:extLst>
              <a:ext uri="{FF2B5EF4-FFF2-40B4-BE49-F238E27FC236}">
                <a16:creationId xmlns:a16="http://schemas.microsoft.com/office/drawing/2014/main" id="{E50EC8A2-C8A9-4C97-A6CB-BAD22DB9EA79}"/>
              </a:ext>
            </a:extLst>
          </p:cNvPr>
          <p:cNvSpPr/>
          <p:nvPr/>
        </p:nvSpPr>
        <p:spPr>
          <a:xfrm>
            <a:off x="5413319" y="5538895"/>
            <a:ext cx="4060681" cy="4173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17663" algn="l"/>
              </a:tabLst>
              <a:defRPr/>
            </a:pP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100000">
                      <a:srgbClr val="BDF2FF"/>
                    </a:gs>
                    <a:gs pos="77000">
                      <a:srgbClr val="ADEDFD"/>
                    </a:gs>
                    <a:gs pos="44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8</a:t>
            </a:r>
            <a:r>
              <a:rPr kumimoji="0" lang="zh-CN" altLang="en-US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100000">
                      <a:srgbClr val="BDF2FF"/>
                    </a:gs>
                    <a:gs pos="77000">
                      <a:srgbClr val="ADEDFD"/>
                    </a:gs>
                    <a:gs pos="44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、元数据管理</a:t>
            </a:r>
          </a:p>
        </p:txBody>
      </p:sp>
      <p:grpSp>
        <p:nvGrpSpPr>
          <p:cNvPr id="232" name="组合 231">
            <a:extLst>
              <a:ext uri="{FF2B5EF4-FFF2-40B4-BE49-F238E27FC236}">
                <a16:creationId xmlns:a16="http://schemas.microsoft.com/office/drawing/2014/main" id="{A3E2C459-DB96-4265-9E00-DA63C48CE2A6}"/>
              </a:ext>
            </a:extLst>
          </p:cNvPr>
          <p:cNvGrpSpPr/>
          <p:nvPr/>
        </p:nvGrpSpPr>
        <p:grpSpPr>
          <a:xfrm>
            <a:off x="5025906" y="6156941"/>
            <a:ext cx="4526523" cy="518464"/>
            <a:chOff x="7333037" y="1558236"/>
            <a:chExt cx="3438280" cy="920932"/>
          </a:xfrm>
        </p:grpSpPr>
        <p:grpSp>
          <p:nvGrpSpPr>
            <p:cNvPr id="233" name="PA-组合 7">
              <a:extLst>
                <a:ext uri="{FF2B5EF4-FFF2-40B4-BE49-F238E27FC236}">
                  <a16:creationId xmlns:a16="http://schemas.microsoft.com/office/drawing/2014/main" id="{6B8D322E-9965-4584-86BF-A2D2305AC4CB}"/>
                </a:ext>
              </a:extLst>
            </p:cNvPr>
            <p:cNvGrpSpPr/>
            <p:nvPr>
              <p:custDataLst>
                <p:tags r:id="rId14"/>
              </p:custDataLst>
            </p:nvPr>
          </p:nvGrpSpPr>
          <p:grpSpPr>
            <a:xfrm flipH="1">
              <a:off x="7792060" y="1558236"/>
              <a:ext cx="800152" cy="84731"/>
              <a:chOff x="1853414" y="1574593"/>
              <a:chExt cx="849333" cy="64622"/>
            </a:xfrm>
          </p:grpSpPr>
          <p:sp>
            <p:nvSpPr>
              <p:cNvPr id="236" name="PA-平行四边形 143">
                <a:extLst>
                  <a:ext uri="{FF2B5EF4-FFF2-40B4-BE49-F238E27FC236}">
                    <a16:creationId xmlns:a16="http://schemas.microsoft.com/office/drawing/2014/main" id="{B5CBFFB7-8692-4877-B3B7-DE119BCAE7F4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 flipH="1">
                <a:off x="1853414" y="1574593"/>
                <a:ext cx="95157" cy="64622"/>
              </a:xfrm>
              <a:custGeom>
                <a:avLst/>
                <a:gdLst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  <a:gd name="connsiteX0" fmla="*/ 1853414 w 1948571"/>
                  <a:gd name="connsiteY0" fmla="*/ 1639215 h 1639215"/>
                  <a:gd name="connsiteX1" fmla="*/ 0 w 1948571"/>
                  <a:gd name="connsiteY1" fmla="*/ 0 h 1639215"/>
                  <a:gd name="connsiteX2" fmla="*/ 1906982 w 1948571"/>
                  <a:gd name="connsiteY2" fmla="*/ 1574593 h 1639215"/>
                  <a:gd name="connsiteX3" fmla="*/ 1948571 w 1948571"/>
                  <a:gd name="connsiteY3" fmla="*/ 1574593 h 1639215"/>
                  <a:gd name="connsiteX4" fmla="*/ 1895003 w 1948571"/>
                  <a:gd name="connsiteY4" fmla="*/ 1639215 h 1639215"/>
                  <a:gd name="connsiteX5" fmla="*/ 1853414 w 1948571"/>
                  <a:gd name="connsiteY5" fmla="*/ 1639215 h 1639215"/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157" h="64622">
                    <a:moveTo>
                      <a:pt x="0" y="64622"/>
                    </a:moveTo>
                    <a:lnTo>
                      <a:pt x="53568" y="0"/>
                    </a:lnTo>
                    <a:lnTo>
                      <a:pt x="95157" y="0"/>
                    </a:lnTo>
                    <a:lnTo>
                      <a:pt x="41589" y="64622"/>
                    </a:lnTo>
                    <a:lnTo>
                      <a:pt x="0" y="64622"/>
                    </a:lnTo>
                    <a:close/>
                  </a:path>
                </a:pathLst>
              </a:custGeom>
              <a:solidFill>
                <a:srgbClr val="04C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37" name="PA-任意多边形 9">
                <a:extLst>
                  <a:ext uri="{FF2B5EF4-FFF2-40B4-BE49-F238E27FC236}">
                    <a16:creationId xmlns:a16="http://schemas.microsoft.com/office/drawing/2014/main" id="{7F274408-373F-469E-84D7-3F9105A02E88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191626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91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38" name="PA-任意多边形 10">
                <a:extLst>
                  <a:ext uri="{FF2B5EF4-FFF2-40B4-BE49-F238E27FC236}">
                    <a16:creationId xmlns:a16="http://schemas.microsoft.com/office/drawing/2014/main" id="{BE2A834F-21D1-4DC0-87E2-4E5A6EACA778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1979111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83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39" name="PA-任意多边形 11">
                <a:extLst>
                  <a:ext uri="{FF2B5EF4-FFF2-40B4-BE49-F238E27FC236}">
                    <a16:creationId xmlns:a16="http://schemas.microsoft.com/office/drawing/2014/main" id="{2126B2AF-63A4-4E8A-805C-EE1F6FF82E01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2041959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75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40" name="PA-任意多边形 12">
                <a:extLst>
                  <a:ext uri="{FF2B5EF4-FFF2-40B4-BE49-F238E27FC236}">
                    <a16:creationId xmlns:a16="http://schemas.microsoft.com/office/drawing/2014/main" id="{8B6EE5CC-75B8-450B-94E0-F520A8829BFC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>
                <a:off x="2104807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66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41" name="PA-任意多边形 13">
                <a:extLst>
                  <a:ext uri="{FF2B5EF4-FFF2-40B4-BE49-F238E27FC236}">
                    <a16:creationId xmlns:a16="http://schemas.microsoft.com/office/drawing/2014/main" id="{28A3BEC5-EA80-426B-8FAE-14E9BD765E04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2167655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58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42" name="PA-任意多边形 14">
                <a:extLst>
                  <a:ext uri="{FF2B5EF4-FFF2-40B4-BE49-F238E27FC236}">
                    <a16:creationId xmlns:a16="http://schemas.microsoft.com/office/drawing/2014/main" id="{70C19C97-0DEA-4425-A965-EFD8BB4FFB31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>
                <a:off x="223050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50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43" name="PA-任意多边形 15">
                <a:extLst>
                  <a:ext uri="{FF2B5EF4-FFF2-40B4-BE49-F238E27FC236}">
                    <a16:creationId xmlns:a16="http://schemas.microsoft.com/office/drawing/2014/main" id="{6C2228F9-55C3-4129-8497-5F7D566EC02E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>
                <a:off x="2293351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41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44" name="PA-任意多边形 16">
                <a:extLst>
                  <a:ext uri="{FF2B5EF4-FFF2-40B4-BE49-F238E27FC236}">
                    <a16:creationId xmlns:a16="http://schemas.microsoft.com/office/drawing/2014/main" id="{9E69FD83-46DC-4B1F-AD50-E8CDD3EAA362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>
                <a:off x="2356199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33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45" name="PA-任意多边形 17">
                <a:extLst>
                  <a:ext uri="{FF2B5EF4-FFF2-40B4-BE49-F238E27FC236}">
                    <a16:creationId xmlns:a16="http://schemas.microsoft.com/office/drawing/2014/main" id="{1EAFAD74-D196-4062-BE4D-38322674175A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>
                <a:off x="2419047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25000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46" name="PA-任意多边形 18">
                <a:extLst>
                  <a:ext uri="{FF2B5EF4-FFF2-40B4-BE49-F238E27FC236}">
                    <a16:creationId xmlns:a16="http://schemas.microsoft.com/office/drawing/2014/main" id="{FC240270-43BD-4E94-B8D2-B314AA16E98D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>
                <a:off x="2481895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16667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47" name="PA-任意多边形 19">
                <a:extLst>
                  <a:ext uri="{FF2B5EF4-FFF2-40B4-BE49-F238E27FC236}">
                    <a16:creationId xmlns:a16="http://schemas.microsoft.com/office/drawing/2014/main" id="{811D200C-A43A-44B6-918D-D04B363A353D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>
                <a:off x="2544743" y="1574593"/>
                <a:ext cx="95157" cy="64622"/>
              </a:xfrm>
              <a:custGeom>
                <a:avLst/>
                <a:gdLst/>
                <a:ahLst/>
                <a:cxnLst/>
                <a:rect l="0" t="0" r="0" b="0"/>
                <a:pathLst>
                  <a:path w="95158" h="64623">
                    <a:moveTo>
                      <a:pt x="95157" y="64622"/>
                    </a:moveTo>
                    <a:lnTo>
                      <a:pt x="41589" y="0"/>
                    </a:lnTo>
                    <a:lnTo>
                      <a:pt x="0" y="0"/>
                    </a:lnTo>
                    <a:lnTo>
                      <a:pt x="53568" y="64622"/>
                    </a:lnTo>
                    <a:close/>
                  </a:path>
                </a:pathLst>
              </a:custGeom>
              <a:solidFill>
                <a:srgbClr val="04C8F8">
                  <a:alpha val="8333"/>
                </a:srgb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48" name="PA-平行四边形 155">
                <a:extLst>
                  <a:ext uri="{FF2B5EF4-FFF2-40B4-BE49-F238E27FC236}">
                    <a16:creationId xmlns:a16="http://schemas.microsoft.com/office/drawing/2014/main" id="{8190AF94-0EB5-4A95-82D7-E623811C668B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 flipH="1">
                <a:off x="2607590" y="1574593"/>
                <a:ext cx="95157" cy="64622"/>
              </a:xfrm>
              <a:custGeom>
                <a:avLst/>
                <a:gdLst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  <a:gd name="connsiteX0" fmla="*/ 2607590 w 2702747"/>
                  <a:gd name="connsiteY0" fmla="*/ 1639215 h 1639215"/>
                  <a:gd name="connsiteX1" fmla="*/ 0 w 2702747"/>
                  <a:gd name="connsiteY1" fmla="*/ 0 h 1639215"/>
                  <a:gd name="connsiteX2" fmla="*/ 2661158 w 2702747"/>
                  <a:gd name="connsiteY2" fmla="*/ 1574593 h 1639215"/>
                  <a:gd name="connsiteX3" fmla="*/ 2702747 w 2702747"/>
                  <a:gd name="connsiteY3" fmla="*/ 1574593 h 1639215"/>
                  <a:gd name="connsiteX4" fmla="*/ 2649179 w 2702747"/>
                  <a:gd name="connsiteY4" fmla="*/ 1639215 h 1639215"/>
                  <a:gd name="connsiteX5" fmla="*/ 2607590 w 2702747"/>
                  <a:gd name="connsiteY5" fmla="*/ 1639215 h 1639215"/>
                  <a:gd name="connsiteX0" fmla="*/ 0 w 95157"/>
                  <a:gd name="connsiteY0" fmla="*/ 64622 h 64622"/>
                  <a:gd name="connsiteX1" fmla="*/ 53568 w 95157"/>
                  <a:gd name="connsiteY1" fmla="*/ 0 h 64622"/>
                  <a:gd name="connsiteX2" fmla="*/ 95157 w 95157"/>
                  <a:gd name="connsiteY2" fmla="*/ 0 h 64622"/>
                  <a:gd name="connsiteX3" fmla="*/ 41589 w 95157"/>
                  <a:gd name="connsiteY3" fmla="*/ 64622 h 64622"/>
                  <a:gd name="connsiteX4" fmla="*/ 0 w 95157"/>
                  <a:gd name="connsiteY4" fmla="*/ 64622 h 6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157" h="64622">
                    <a:moveTo>
                      <a:pt x="0" y="64622"/>
                    </a:moveTo>
                    <a:lnTo>
                      <a:pt x="53568" y="0"/>
                    </a:lnTo>
                    <a:lnTo>
                      <a:pt x="95157" y="0"/>
                    </a:lnTo>
                    <a:lnTo>
                      <a:pt x="41589" y="64622"/>
                    </a:lnTo>
                    <a:lnTo>
                      <a:pt x="0" y="64622"/>
                    </a:lnTo>
                    <a:close/>
                  </a:path>
                </a:pathLst>
              </a:custGeom>
              <a:solidFill>
                <a:srgbClr val="00FFF6">
                  <a:alpha val="0"/>
                </a:srgb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</p:grpSp>
        <p:sp>
          <p:nvSpPr>
            <p:cNvPr id="234" name="任意多边形: 形状 233">
              <a:extLst>
                <a:ext uri="{FF2B5EF4-FFF2-40B4-BE49-F238E27FC236}">
                  <a16:creationId xmlns:a16="http://schemas.microsoft.com/office/drawing/2014/main" id="{DA96E9B6-8EC2-4E6E-9E0E-4F1B930A50C6}"/>
                </a:ext>
              </a:extLst>
            </p:cNvPr>
            <p:cNvSpPr/>
            <p:nvPr/>
          </p:nvSpPr>
          <p:spPr>
            <a:xfrm>
              <a:off x="7333037" y="1767934"/>
              <a:ext cx="3303929" cy="711234"/>
            </a:xfrm>
            <a:custGeom>
              <a:avLst/>
              <a:gdLst>
                <a:gd name="connsiteX0" fmla="*/ 295781 w 3303929"/>
                <a:gd name="connsiteY0" fmla="*/ 0 h 711234"/>
                <a:gd name="connsiteX1" fmla="*/ 3303929 w 3303929"/>
                <a:gd name="connsiteY1" fmla="*/ 0 h 711234"/>
                <a:gd name="connsiteX2" fmla="*/ 3134720 w 3303929"/>
                <a:gd name="connsiteY2" fmla="*/ 415917 h 711234"/>
                <a:gd name="connsiteX3" fmla="*/ 3132873 w 3303929"/>
                <a:gd name="connsiteY3" fmla="*/ 415917 h 711234"/>
                <a:gd name="connsiteX4" fmla="*/ 3010060 w 3303929"/>
                <a:gd name="connsiteY4" fmla="*/ 711234 h 711234"/>
                <a:gd name="connsiteX5" fmla="*/ 0 w 3303929"/>
                <a:gd name="connsiteY5" fmla="*/ 711234 h 7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03929" h="711234">
                  <a:moveTo>
                    <a:pt x="295781" y="0"/>
                  </a:moveTo>
                  <a:lnTo>
                    <a:pt x="3303929" y="0"/>
                  </a:lnTo>
                  <a:lnTo>
                    <a:pt x="3134720" y="415917"/>
                  </a:lnTo>
                  <a:lnTo>
                    <a:pt x="3132873" y="415917"/>
                  </a:lnTo>
                  <a:lnTo>
                    <a:pt x="3010060" y="711234"/>
                  </a:lnTo>
                  <a:lnTo>
                    <a:pt x="0" y="711234"/>
                  </a:lnTo>
                  <a:close/>
                </a:path>
              </a:pathLst>
            </a:custGeom>
            <a:noFill/>
            <a:ln w="19050">
              <a:solidFill>
                <a:srgbClr val="04C8F8">
                  <a:alpha val="8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35" name="任意多边形: 形状 234">
              <a:extLst>
                <a:ext uri="{FF2B5EF4-FFF2-40B4-BE49-F238E27FC236}">
                  <a16:creationId xmlns:a16="http://schemas.microsoft.com/office/drawing/2014/main" id="{A7D5062D-B0A7-4A7D-9730-9CD5592FB949}"/>
                </a:ext>
              </a:extLst>
            </p:cNvPr>
            <p:cNvSpPr/>
            <p:nvPr/>
          </p:nvSpPr>
          <p:spPr>
            <a:xfrm>
              <a:off x="7467388" y="1689482"/>
              <a:ext cx="3303929" cy="711234"/>
            </a:xfrm>
            <a:custGeom>
              <a:avLst/>
              <a:gdLst>
                <a:gd name="connsiteX0" fmla="*/ 295781 w 3303929"/>
                <a:gd name="connsiteY0" fmla="*/ 0 h 711234"/>
                <a:gd name="connsiteX1" fmla="*/ 3303929 w 3303929"/>
                <a:gd name="connsiteY1" fmla="*/ 0 h 711234"/>
                <a:gd name="connsiteX2" fmla="*/ 3134720 w 3303929"/>
                <a:gd name="connsiteY2" fmla="*/ 415917 h 711234"/>
                <a:gd name="connsiteX3" fmla="*/ 3132873 w 3303929"/>
                <a:gd name="connsiteY3" fmla="*/ 415917 h 711234"/>
                <a:gd name="connsiteX4" fmla="*/ 3010060 w 3303929"/>
                <a:gd name="connsiteY4" fmla="*/ 711234 h 711234"/>
                <a:gd name="connsiteX5" fmla="*/ 0 w 3303929"/>
                <a:gd name="connsiteY5" fmla="*/ 711234 h 7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03929" h="711234">
                  <a:moveTo>
                    <a:pt x="295781" y="0"/>
                  </a:moveTo>
                  <a:lnTo>
                    <a:pt x="3303929" y="0"/>
                  </a:lnTo>
                  <a:lnTo>
                    <a:pt x="3134720" y="415917"/>
                  </a:lnTo>
                  <a:lnTo>
                    <a:pt x="3132873" y="415917"/>
                  </a:lnTo>
                  <a:lnTo>
                    <a:pt x="3010060" y="711234"/>
                  </a:lnTo>
                  <a:lnTo>
                    <a:pt x="0" y="711234"/>
                  </a:lnTo>
                  <a:close/>
                </a:path>
              </a:pathLst>
            </a:custGeom>
            <a:gradFill flip="none" rotWithShape="1">
              <a:gsLst>
                <a:gs pos="11000">
                  <a:srgbClr val="2194BD"/>
                </a:gs>
                <a:gs pos="100000">
                  <a:srgbClr val="0C183B"/>
                </a:gs>
              </a:gsLst>
              <a:lin ang="5400000" scaled="1"/>
              <a:tileRect/>
            </a:gradFill>
            <a:ln w="6350">
              <a:solidFill>
                <a:srgbClr val="04C8F8">
                  <a:alpha val="30000"/>
                </a:srgbClr>
              </a:solidFill>
            </a:ln>
            <a:effectLst>
              <a:innerShdw blurRad="215900">
                <a:srgbClr val="04C8F8">
                  <a:alpha val="37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249" name="矩形 248">
            <a:extLst>
              <a:ext uri="{FF2B5EF4-FFF2-40B4-BE49-F238E27FC236}">
                <a16:creationId xmlns:a16="http://schemas.microsoft.com/office/drawing/2014/main" id="{B6DDDF7B-9B5A-4677-91A9-1FB78AF30748}"/>
              </a:ext>
            </a:extLst>
          </p:cNvPr>
          <p:cNvSpPr/>
          <p:nvPr/>
        </p:nvSpPr>
        <p:spPr>
          <a:xfrm>
            <a:off x="5242040" y="6216577"/>
            <a:ext cx="4060681" cy="4173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17663" algn="l"/>
              </a:tabLst>
              <a:defRPr/>
            </a:pP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100000">
                      <a:srgbClr val="BDF2FF"/>
                    </a:gs>
                    <a:gs pos="77000">
                      <a:srgbClr val="ADEDFD"/>
                    </a:gs>
                    <a:gs pos="44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9</a:t>
            </a:r>
            <a:r>
              <a:rPr kumimoji="0" lang="zh-CN" altLang="en-US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100000">
                      <a:srgbClr val="BDF2FF"/>
                    </a:gs>
                    <a:gs pos="77000">
                      <a:srgbClr val="ADEDFD"/>
                    </a:gs>
                    <a:gs pos="44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、数据质量管理</a:t>
            </a:r>
          </a:p>
        </p:txBody>
      </p:sp>
    </p:spTree>
    <p:extLst>
      <p:ext uri="{BB962C8B-B14F-4D97-AF65-F5344CB8AC3E}">
        <p14:creationId xmlns:p14="http://schemas.microsoft.com/office/powerpoint/2010/main" val="3112469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2430684" y="112037"/>
            <a:ext cx="77666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1</a:t>
            </a:r>
            <a:r>
              <a:rPr lang="zh-CN" altLang="en-US" sz="40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、各服务器节点进程运行情况</a:t>
            </a:r>
            <a:endParaRPr lang="en-US" altLang="zh-CN" sz="4000" b="1" dirty="0">
              <a:gradFill>
                <a:gsLst>
                  <a:gs pos="26000">
                    <a:prstClr val="white"/>
                  </a:gs>
                  <a:gs pos="52000">
                    <a:srgbClr val="BDF2FF"/>
                  </a:gs>
                  <a:gs pos="100000">
                    <a:srgbClr val="BDF2FF">
                      <a:alpha val="0"/>
                    </a:srgbClr>
                  </a:gs>
                </a:gsLst>
                <a:lin ang="5400000" scaled="1"/>
              </a:gradFill>
              <a:latin typeface="微软雅黑"/>
              <a:ea typeface="微软雅黑"/>
              <a:cs typeface="+mn-ea"/>
            </a:endParaRPr>
          </a:p>
        </p:txBody>
      </p:sp>
      <p:pic>
        <p:nvPicPr>
          <p:cNvPr id="1026" name="图片 1">
            <a:extLst>
              <a:ext uri="{FF2B5EF4-FFF2-40B4-BE49-F238E27FC236}">
                <a16:creationId xmlns:a16="http://schemas.microsoft.com/office/drawing/2014/main" id="{C94CB332-F859-4098-9EDA-90540B4CB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430" y="882065"/>
            <a:ext cx="4175125" cy="560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9539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25259B-F8D0-41EA-90EC-A0AC412900B4}"/>
              </a:ext>
            </a:extLst>
          </p:cNvPr>
          <p:cNvSpPr txBox="1"/>
          <p:nvPr/>
        </p:nvSpPr>
        <p:spPr>
          <a:xfrm>
            <a:off x="2252284" y="125776"/>
            <a:ext cx="96116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2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、模拟数据生成</a:t>
            </a:r>
            <a:r>
              <a:rPr lang="en-US" altLang="zh-CN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——</a:t>
            </a:r>
            <a:r>
              <a:rPr lang="zh-CN" altLang="en-US" sz="3200" b="1" dirty="0">
                <a:gradFill>
                  <a:gsLst>
                    <a:gs pos="26000">
                      <a:prstClr val="white"/>
                    </a:gs>
                    <a:gs pos="52000">
                      <a:srgbClr val="BDF2FF"/>
                    </a:gs>
                    <a:gs pos="100000">
                      <a:srgbClr val="BDF2FF">
                        <a:alpha val="0"/>
                      </a:srgbClr>
                    </a:gs>
                  </a:gsLst>
                  <a:lin ang="5400000" scaled="1"/>
                </a:gradFill>
                <a:latin typeface="微软雅黑"/>
                <a:ea typeface="微软雅黑"/>
                <a:cs typeface="+mn-ea"/>
              </a:rPr>
              <a:t>用户行为日志生成</a:t>
            </a:r>
            <a:endParaRPr lang="en-US" altLang="zh-CN" sz="3200" b="1" dirty="0">
              <a:gradFill>
                <a:gsLst>
                  <a:gs pos="26000">
                    <a:prstClr val="white"/>
                  </a:gs>
                  <a:gs pos="52000">
                    <a:srgbClr val="BDF2FF"/>
                  </a:gs>
                  <a:gs pos="100000">
                    <a:srgbClr val="BDF2FF">
                      <a:alpha val="0"/>
                    </a:srgbClr>
                  </a:gs>
                </a:gsLst>
                <a:lin ang="5400000" scaled="1"/>
              </a:gradFill>
              <a:latin typeface="微软雅黑"/>
              <a:ea typeface="微软雅黑"/>
              <a:cs typeface="+mn-ea"/>
            </a:endParaRP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48B84074-E029-4BB2-A886-3955655DC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9764" y="945148"/>
            <a:ext cx="961451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日志生成模块的文件在</a:t>
            </a:r>
            <a:r>
              <a:rPr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/opt/module/</a:t>
            </a:r>
            <a:r>
              <a:rPr lang="en-US" altLang="zh-CN" sz="2400" dirty="0" err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applog</a:t>
            </a:r>
            <a:r>
              <a:rPr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目录下。</a:t>
            </a:r>
            <a:endParaRPr lang="en-US" altLang="zh-CN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只需修改业务日期后执行</a:t>
            </a:r>
            <a:r>
              <a:rPr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java -jar gmall2021-mock-log.jar</a:t>
            </a:r>
            <a:r>
              <a:rPr lang="zh-CN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即可生成指定日期的日志数据。</a:t>
            </a:r>
            <a:r>
              <a:rPr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这里生成了</a:t>
            </a:r>
            <a:r>
              <a:rPr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2021-08-04</a:t>
            </a:r>
            <a:r>
              <a:rPr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的数据。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数据存储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</a:rPr>
              <a:t>在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HDFS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</a:rPr>
              <a:t>上，使用</a:t>
            </a:r>
            <a:r>
              <a:rPr lang="en-US" altLang="zh-CN" dirty="0" err="1">
                <a:solidFill>
                  <a:schemeClr val="bg1"/>
                </a:solidFill>
                <a:latin typeface="Arial" panose="020B0604020202020204" pitchFamily="34" charset="0"/>
              </a:rPr>
              <a:t>lzo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</a:rPr>
              <a:t>压缩。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1" name="图片 1">
            <a:extLst>
              <a:ext uri="{FF2B5EF4-FFF2-40B4-BE49-F238E27FC236}">
                <a16:creationId xmlns:a16="http://schemas.microsoft.com/office/drawing/2014/main" id="{CEAD5167-C8DD-4B72-96A8-D9C82BE91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572" y="2597565"/>
            <a:ext cx="5762625" cy="78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E8372DC-BF8C-492E-A44F-44BE6687E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56" y="3616387"/>
            <a:ext cx="9685538" cy="306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186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3083</TotalTime>
  <Words>901</Words>
  <Application>Microsoft Office PowerPoint</Application>
  <PresentationFormat>宽屏</PresentationFormat>
  <Paragraphs>177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4" baseType="lpstr">
      <vt:lpstr>等线</vt:lpstr>
      <vt:lpstr>等线 Light</vt:lpstr>
      <vt:lpstr>宋体</vt:lpstr>
      <vt:lpstr>微软雅黑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罗 潇</dc:creator>
  <cp:lastModifiedBy>罗 潇</cp:lastModifiedBy>
  <cp:revision>142</cp:revision>
  <dcterms:created xsi:type="dcterms:W3CDTF">2021-12-22T12:50:01Z</dcterms:created>
  <dcterms:modified xsi:type="dcterms:W3CDTF">2022-03-06T08:04:47Z</dcterms:modified>
</cp:coreProperties>
</file>